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4"/>
  </p:sldMasterIdLst>
  <p:sldIdLst>
    <p:sldId id="296" r:id="rId5"/>
    <p:sldId id="292" r:id="rId6"/>
    <p:sldId id="293" r:id="rId7"/>
    <p:sldId id="284" r:id="rId8"/>
    <p:sldId id="294" r:id="rId9"/>
    <p:sldId id="290" r:id="rId10"/>
    <p:sldId id="288" r:id="rId11"/>
    <p:sldId id="29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CCCB04-0944-433E-B7D8-C0EEF81A83FE}">
          <p14:sldIdLst/>
        </p14:section>
        <p14:section name="Untitled Section" id="{A9DA0E5B-7795-4FA8-9431-276779A961D0}">
          <p14:sldIdLst>
            <p14:sldId id="296"/>
            <p14:sldId id="292"/>
            <p14:sldId id="293"/>
            <p14:sldId id="284"/>
            <p14:sldId id="294"/>
            <p14:sldId id="290"/>
            <p14:sldId id="288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81F91C-0AB4-BD2E-4069-422827C9DEAA}" name="Jake Makin" initials="JM" userId="S::jake@fairtsp.com::9987391e-45ee-4b26-a5b4-22cebdb1ecb7" providerId="AD"/>
  <p188:author id="{8689401E-A79A-ED90-B85D-F61C9252A943}" name="Aureliano Eguren" initials="AE" userId="S::aureliano@fairtsp.com::44210f25-79f0-41e5-ae1c-6b54c63d972c" providerId="AD"/>
  <p188:author id="{6C7F44C9-059D-32D5-D1AA-BE1EFCC8D223}" name="Winfried Fuchshofen" initials="WF" userId="S::winfried@fairtsp.com::841b64a8-d51b-4eb2-95b4-9c801a50ce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fried Fuchshofen" initials="WF" lastIdx="1" clrIdx="0">
    <p:extLst>
      <p:ext uri="{19B8F6BF-5375-455C-9EA6-DF929625EA0E}">
        <p15:presenceInfo xmlns:p15="http://schemas.microsoft.com/office/powerpoint/2012/main" userId="5a2e9f948191e0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2B312-BB25-E9CE-3FD9-B1B14DE32B2C}" v="63" dt="2023-06-13T17:43:25.460"/>
    <p1510:client id="{6432D406-3B1C-9B1D-E8A6-700C926C036C}" v="6" dt="2023-06-09T15:54:01.641"/>
    <p1510:client id="{6BD28F7D-20A1-D833-4612-014740CA4FE5}" v="2" dt="2023-06-07T16:39:23.029"/>
    <p1510:client id="{730DCC06-7726-496F-81E7-B830DD5777C0}" v="1" dt="2023-06-06T22:29:50.872"/>
    <p1510:client id="{7B8CC3D7-A355-056B-8281-EDD9238A152F}" v="19" dt="2023-06-06T22:27:57.836"/>
    <p1510:client id="{7F719B3A-AC76-8856-6C76-2E35A4D71527}" v="1" dt="2023-09-20T17:20:49.485"/>
    <p1510:client id="{82246D39-BB9A-108C-5A99-B2099A51E74B}" v="2" dt="2023-09-20T17:21:19.514"/>
    <p1510:client id="{886D1F66-98D7-BB5C-9936-34969328C5E9}" v="11" dt="2023-06-13T19:29:58.193"/>
    <p1510:client id="{933CB495-B4D8-6E48-857A-7988CFF3754A}" v="21" dt="2023-09-21T18:57:03.417"/>
    <p1510:client id="{B113DD13-6FA3-3109-1E09-7F569B5B29E1}" v="111" dt="2023-10-04T16:57:14.938"/>
    <p1510:client id="{B51F77DA-B804-1407-33A7-3C51D4E5DBC2}" v="241" dt="2023-06-18T23:30:35.036"/>
    <p1510:client id="{E4CC6DC2-5477-B126-BFE3-93F56C033169}" v="3" dt="2023-07-05T23:17:13.276"/>
    <p1510:client id="{E72636E9-9A80-C4D0-4641-FE924BDE36F5}" v="72" dt="2023-09-27T17:25:48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ke Fuchshofen" userId="S::silke@fairtsp.com::60f572f0-ff7f-4ed1-bbc1-dbd5ab35dec8" providerId="AD" clId="Web-{886D1F66-98D7-BB5C-9936-34969328C5E9}"/>
    <pc:docChg chg="modSld">
      <pc:chgData name="Silke Fuchshofen" userId="S::silke@fairtsp.com::60f572f0-ff7f-4ed1-bbc1-dbd5ab35dec8" providerId="AD" clId="Web-{886D1F66-98D7-BB5C-9936-34969328C5E9}" dt="2023-06-13T19:29:58.193" v="10" actId="20577"/>
      <pc:docMkLst>
        <pc:docMk/>
      </pc:docMkLst>
      <pc:sldChg chg="modSp modCm">
        <pc:chgData name="Silke Fuchshofen" userId="S::silke@fairtsp.com::60f572f0-ff7f-4ed1-bbc1-dbd5ab35dec8" providerId="AD" clId="Web-{886D1F66-98D7-BB5C-9936-34969328C5E9}" dt="2023-06-13T19:29:58.193" v="10" actId="20577"/>
        <pc:sldMkLst>
          <pc:docMk/>
          <pc:sldMk cId="328178935" sldId="296"/>
        </pc:sldMkLst>
        <pc:spChg chg="mod">
          <ac:chgData name="Silke Fuchshofen" userId="S::silke@fairtsp.com::60f572f0-ff7f-4ed1-bbc1-dbd5ab35dec8" providerId="AD" clId="Web-{886D1F66-98D7-BB5C-9936-34969328C5E9}" dt="2023-06-13T19:29:58.193" v="10" actId="20577"/>
          <ac:spMkLst>
            <pc:docMk/>
            <pc:sldMk cId="328178935" sldId="296"/>
            <ac:spMk id="7" creationId="{548B82C3-4C2F-9588-EB3D-FBAF1103F59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lke Fuchshofen" userId="S::silke@fairtsp.com::60f572f0-ff7f-4ed1-bbc1-dbd5ab35dec8" providerId="AD" clId="Web-{886D1F66-98D7-BB5C-9936-34969328C5E9}" dt="2023-06-13T19:29:56.458" v="8" actId="20577"/>
              <pc2:cmMkLst xmlns:pc2="http://schemas.microsoft.com/office/powerpoint/2019/9/main/command">
                <pc:docMk/>
                <pc:sldMk cId="328178935" sldId="296"/>
                <pc2:cmMk id="{82A507F2-696B-4DF0-A35A-C358F89759E3}"/>
              </pc2:cmMkLst>
            </pc226:cmChg>
          </p:ext>
        </pc:extLst>
      </pc:sldChg>
    </pc:docChg>
  </pc:docChgLst>
  <pc:docChgLst>
    <pc:chgData name="Winfried Fuchshofen" userId="S::winfried@fairtsp.com::841b64a8-d51b-4eb2-95b4-9c801a50ce0d" providerId="AD" clId="Web-{933CB495-B4D8-6E48-857A-7988CFF3754A}"/>
    <pc:docChg chg="modSld">
      <pc:chgData name="Winfried Fuchshofen" userId="S::winfried@fairtsp.com::841b64a8-d51b-4eb2-95b4-9c801a50ce0d" providerId="AD" clId="Web-{933CB495-B4D8-6E48-857A-7988CFF3754A}" dt="2023-09-21T18:57:03.401" v="22" actId="20577"/>
      <pc:docMkLst>
        <pc:docMk/>
      </pc:docMkLst>
      <pc:sldChg chg="modSp modCm">
        <pc:chgData name="Winfried Fuchshofen" userId="S::winfried@fairtsp.com::841b64a8-d51b-4eb2-95b4-9c801a50ce0d" providerId="AD" clId="Web-{933CB495-B4D8-6E48-857A-7988CFF3754A}" dt="2023-09-21T18:57:03.401" v="22" actId="20577"/>
        <pc:sldMkLst>
          <pc:docMk/>
          <pc:sldMk cId="328178935" sldId="296"/>
        </pc:sldMkLst>
        <pc:spChg chg="mod">
          <ac:chgData name="Winfried Fuchshofen" userId="S::winfried@fairtsp.com::841b64a8-d51b-4eb2-95b4-9c801a50ce0d" providerId="AD" clId="Web-{933CB495-B4D8-6E48-857A-7988CFF3754A}" dt="2023-09-21T18:57:03.401" v="22" actId="20577"/>
          <ac:spMkLst>
            <pc:docMk/>
            <pc:sldMk cId="328178935" sldId="296"/>
            <ac:spMk id="7" creationId="{548B82C3-4C2F-9588-EB3D-FBAF1103F59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nfried Fuchshofen" userId="S::winfried@fairtsp.com::841b64a8-d51b-4eb2-95b4-9c801a50ce0d" providerId="AD" clId="Web-{933CB495-B4D8-6E48-857A-7988CFF3754A}" dt="2023-09-21T18:57:03.401" v="22" actId="20577"/>
              <pc2:cmMkLst xmlns:pc2="http://schemas.microsoft.com/office/powerpoint/2019/9/main/command">
                <pc:docMk/>
                <pc:sldMk cId="328178935" sldId="296"/>
                <pc2:cmMk id="{82A507F2-696B-4DF0-A35A-C358F89759E3}"/>
              </pc2:cmMkLst>
            </pc226:cmChg>
          </p:ext>
        </pc:extLst>
      </pc:sldChg>
    </pc:docChg>
  </pc:docChgLst>
  <pc:docChgLst>
    <pc:chgData name="Silke Fuchshofen" userId="S::silke@fairtsp.com::60f572f0-ff7f-4ed1-bbc1-dbd5ab35dec8" providerId="AD" clId="Web-{82246D39-BB9A-108C-5A99-B2099A51E74B}"/>
    <pc:docChg chg="modSld">
      <pc:chgData name="Silke Fuchshofen" userId="S::silke@fairtsp.com::60f572f0-ff7f-4ed1-bbc1-dbd5ab35dec8" providerId="AD" clId="Web-{82246D39-BB9A-108C-5A99-B2099A51E74B}" dt="2023-09-20T17:21:19.514" v="1" actId="20577"/>
      <pc:docMkLst>
        <pc:docMk/>
      </pc:docMkLst>
      <pc:sldChg chg="modSp modCm">
        <pc:chgData name="Silke Fuchshofen" userId="S::silke@fairtsp.com::60f572f0-ff7f-4ed1-bbc1-dbd5ab35dec8" providerId="AD" clId="Web-{82246D39-BB9A-108C-5A99-B2099A51E74B}" dt="2023-09-20T17:21:19.514" v="1" actId="20577"/>
        <pc:sldMkLst>
          <pc:docMk/>
          <pc:sldMk cId="328178935" sldId="296"/>
        </pc:sldMkLst>
        <pc:spChg chg="mod">
          <ac:chgData name="Silke Fuchshofen" userId="S::silke@fairtsp.com::60f572f0-ff7f-4ed1-bbc1-dbd5ab35dec8" providerId="AD" clId="Web-{82246D39-BB9A-108C-5A99-B2099A51E74B}" dt="2023-09-20T17:21:19.514" v="1" actId="20577"/>
          <ac:spMkLst>
            <pc:docMk/>
            <pc:sldMk cId="328178935" sldId="296"/>
            <ac:spMk id="7" creationId="{548B82C3-4C2F-9588-EB3D-FBAF1103F59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lke Fuchshofen" userId="S::silke@fairtsp.com::60f572f0-ff7f-4ed1-bbc1-dbd5ab35dec8" providerId="AD" clId="Web-{82246D39-BB9A-108C-5A99-B2099A51E74B}" dt="2023-09-20T17:21:19.514" v="1" actId="20577"/>
              <pc2:cmMkLst xmlns:pc2="http://schemas.microsoft.com/office/powerpoint/2019/9/main/command">
                <pc:docMk/>
                <pc:sldMk cId="328178935" sldId="296"/>
                <pc2:cmMk id="{82A507F2-696B-4DF0-A35A-C358F89759E3}"/>
              </pc2:cmMkLst>
            </pc226:cmChg>
          </p:ext>
        </pc:extLst>
      </pc:sldChg>
    </pc:docChg>
  </pc:docChgLst>
  <pc:docChgLst>
    <pc:chgData name="Winfried Fuchshofen" userId="S::winfried@fairtsp.com::841b64a8-d51b-4eb2-95b4-9c801a50ce0d" providerId="AD" clId="Web-{6332B312-BB25-E9CE-3FD9-B1B14DE32B2C}"/>
    <pc:docChg chg="mod modSld">
      <pc:chgData name="Winfried Fuchshofen" userId="S::winfried@fairtsp.com::841b64a8-d51b-4eb2-95b4-9c801a50ce0d" providerId="AD" clId="Web-{6332B312-BB25-E9CE-3FD9-B1B14DE32B2C}" dt="2023-06-13T17:43:25.460" v="40"/>
      <pc:docMkLst>
        <pc:docMk/>
      </pc:docMkLst>
      <pc:sldChg chg="modSp modCm">
        <pc:chgData name="Winfried Fuchshofen" userId="S::winfried@fairtsp.com::841b64a8-d51b-4eb2-95b4-9c801a50ce0d" providerId="AD" clId="Web-{6332B312-BB25-E9CE-3FD9-B1B14DE32B2C}" dt="2023-06-13T17:41:31.785" v="35"/>
        <pc:sldMkLst>
          <pc:docMk/>
          <pc:sldMk cId="3852274839" sldId="284"/>
        </pc:sldMkLst>
        <pc:spChg chg="mod">
          <ac:chgData name="Winfried Fuchshofen" userId="S::winfried@fairtsp.com::841b64a8-d51b-4eb2-95b4-9c801a50ce0d" providerId="AD" clId="Web-{6332B312-BB25-E9CE-3FD9-B1B14DE32B2C}" dt="2023-06-13T17:40:26.501" v="33" actId="20577"/>
          <ac:spMkLst>
            <pc:docMk/>
            <pc:sldMk cId="3852274839" sldId="284"/>
            <ac:spMk id="5" creationId="{03F3AE34-1E5C-78B3-F962-C88893AEAD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nfried Fuchshofen" userId="S::winfried@fairtsp.com::841b64a8-d51b-4eb2-95b4-9c801a50ce0d" providerId="AD" clId="Web-{6332B312-BB25-E9CE-3FD9-B1B14DE32B2C}" dt="2023-06-13T17:41:31.785" v="35"/>
              <pc2:cmMkLst xmlns:pc2="http://schemas.microsoft.com/office/powerpoint/2019/9/main/command">
                <pc:docMk/>
                <pc:sldMk cId="3852274839" sldId="284"/>
                <pc2:cmMk id="{1A5091A2-C6A9-4737-B217-5DE3811DAD62}"/>
              </pc2:cmMkLst>
              <pc226:cmRplyChg chg="add">
                <pc226:chgData name="Winfried Fuchshofen" userId="S::winfried@fairtsp.com::841b64a8-d51b-4eb2-95b4-9c801a50ce0d" providerId="AD" clId="Web-{6332B312-BB25-E9CE-3FD9-B1B14DE32B2C}" dt="2023-06-13T17:41:31.785" v="35"/>
                <pc2:cmRplyMkLst xmlns:pc2="http://schemas.microsoft.com/office/powerpoint/2019/9/main/command">
                  <pc:docMk/>
                  <pc:sldMk cId="3852274839" sldId="284"/>
                  <pc2:cmMk id="{1A5091A2-C6A9-4737-B217-5DE3811DAD62}"/>
                  <pc2:cmRplyMk id="{B45AEE8C-B06C-4B24-ACF6-F05CE60E3FC9}"/>
                </pc2:cmRplyMkLst>
              </pc226:cmRplyChg>
              <pc226:cmRplyChg chg="add">
                <pc226:chgData name="Winfried Fuchshofen" userId="S::winfried@fairtsp.com::841b64a8-d51b-4eb2-95b4-9c801a50ce0d" providerId="AD" clId="Web-{6332B312-BB25-E9CE-3FD9-B1B14DE32B2C}" dt="2023-06-13T17:40:54.409" v="34"/>
                <pc2:cmRplyMkLst xmlns:pc2="http://schemas.microsoft.com/office/powerpoint/2019/9/main/command">
                  <pc:docMk/>
                  <pc:sldMk cId="3852274839" sldId="284"/>
                  <pc2:cmMk id="{1A5091A2-C6A9-4737-B217-5DE3811DAD62}"/>
                  <pc2:cmRplyMk id="{A15DC8C9-BC12-4B56-9CDE-AD48774B248D}"/>
                </pc2:cmRplyMkLst>
              </pc226:cmRplyChg>
            </pc226:cmChg>
          </p:ext>
        </pc:extLst>
      </pc:sldChg>
      <pc:sldChg chg="modCm">
        <pc:chgData name="Winfried Fuchshofen" userId="S::winfried@fairtsp.com::841b64a8-d51b-4eb2-95b4-9c801a50ce0d" providerId="AD" clId="Web-{6332B312-BB25-E9CE-3FD9-B1B14DE32B2C}" dt="2023-06-13T17:43:25.460" v="40"/>
        <pc:sldMkLst>
          <pc:docMk/>
          <pc:sldMk cId="1197326842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nfried Fuchshofen" userId="S::winfried@fairtsp.com::841b64a8-d51b-4eb2-95b4-9c801a50ce0d" providerId="AD" clId="Web-{6332B312-BB25-E9CE-3FD9-B1B14DE32B2C}" dt="2023-06-13T17:43:25.460" v="40"/>
              <pc2:cmMkLst xmlns:pc2="http://schemas.microsoft.com/office/powerpoint/2019/9/main/command">
                <pc:docMk/>
                <pc:sldMk cId="1197326842" sldId="288"/>
                <pc2:cmMk id="{F6E9A826-6C99-4EB8-BB60-8AAC7E29BEE0}"/>
              </pc2:cmMkLst>
              <pc226:cmRplyChg chg="add">
                <pc226:chgData name="Winfried Fuchshofen" userId="S::winfried@fairtsp.com::841b64a8-d51b-4eb2-95b4-9c801a50ce0d" providerId="AD" clId="Web-{6332B312-BB25-E9CE-3FD9-B1B14DE32B2C}" dt="2023-06-13T17:43:25.460" v="40"/>
                <pc2:cmRplyMkLst xmlns:pc2="http://schemas.microsoft.com/office/powerpoint/2019/9/main/command">
                  <pc:docMk/>
                  <pc:sldMk cId="1197326842" sldId="288"/>
                  <pc2:cmMk id="{F6E9A826-6C99-4EB8-BB60-8AAC7E29BEE0}"/>
                  <pc2:cmRplyMk id="{788434FA-65C4-4082-8E87-BE7AEEA1322F}"/>
                </pc2:cmRplyMkLst>
              </pc226:cmRplyChg>
            </pc226:cmChg>
          </p:ext>
        </pc:extLst>
      </pc:sldChg>
      <pc:sldChg chg="modSp">
        <pc:chgData name="Winfried Fuchshofen" userId="S::winfried@fairtsp.com::841b64a8-d51b-4eb2-95b4-9c801a50ce0d" providerId="AD" clId="Web-{6332B312-BB25-E9CE-3FD9-B1B14DE32B2C}" dt="2023-06-13T17:39:35.328" v="27" actId="14100"/>
        <pc:sldMkLst>
          <pc:docMk/>
          <pc:sldMk cId="3587023479" sldId="292"/>
        </pc:sldMkLst>
        <pc:spChg chg="mod">
          <ac:chgData name="Winfried Fuchshofen" userId="S::winfried@fairtsp.com::841b64a8-d51b-4eb2-95b4-9c801a50ce0d" providerId="AD" clId="Web-{6332B312-BB25-E9CE-3FD9-B1B14DE32B2C}" dt="2023-06-13T17:39:35.328" v="27" actId="14100"/>
          <ac:spMkLst>
            <pc:docMk/>
            <pc:sldMk cId="3587023479" sldId="292"/>
            <ac:spMk id="6" creationId="{F34E3DA5-DBA1-C37A-771A-DE736D257227}"/>
          </ac:spMkLst>
        </pc:spChg>
      </pc:sldChg>
      <pc:sldChg chg="modSp modCm">
        <pc:chgData name="Winfried Fuchshofen" userId="S::winfried@fairtsp.com::841b64a8-d51b-4eb2-95b4-9c801a50ce0d" providerId="AD" clId="Web-{6332B312-BB25-E9CE-3FD9-B1B14DE32B2C}" dt="2023-06-13T17:42:14.723" v="39"/>
        <pc:sldMkLst>
          <pc:docMk/>
          <pc:sldMk cId="2653073808" sldId="294"/>
        </pc:sldMkLst>
        <pc:spChg chg="mod">
          <ac:chgData name="Winfried Fuchshofen" userId="S::winfried@fairtsp.com::841b64a8-d51b-4eb2-95b4-9c801a50ce0d" providerId="AD" clId="Web-{6332B312-BB25-E9CE-3FD9-B1B14DE32B2C}" dt="2023-06-13T17:42:08.786" v="38" actId="20577"/>
          <ac:spMkLst>
            <pc:docMk/>
            <pc:sldMk cId="2653073808" sldId="294"/>
            <ac:spMk id="5" creationId="{548FC0DC-71E5-C63D-8221-8C8D824A930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nfried Fuchshofen" userId="S::winfried@fairtsp.com::841b64a8-d51b-4eb2-95b4-9c801a50ce0d" providerId="AD" clId="Web-{6332B312-BB25-E9CE-3FD9-B1B14DE32B2C}" dt="2023-06-13T17:42:14.723" v="39"/>
              <pc2:cmMkLst xmlns:pc2="http://schemas.microsoft.com/office/powerpoint/2019/9/main/command">
                <pc:docMk/>
                <pc:sldMk cId="2653073808" sldId="294"/>
                <pc2:cmMk id="{26962281-EE55-4991-B50C-BF6DA5D08507}"/>
              </pc2:cmMkLst>
              <pc226:cmRplyChg chg="add">
                <pc226:chgData name="Winfried Fuchshofen" userId="S::winfried@fairtsp.com::841b64a8-d51b-4eb2-95b4-9c801a50ce0d" providerId="AD" clId="Web-{6332B312-BB25-E9CE-3FD9-B1B14DE32B2C}" dt="2023-06-13T17:42:14.723" v="39"/>
                <pc2:cmRplyMkLst xmlns:pc2="http://schemas.microsoft.com/office/powerpoint/2019/9/main/command">
                  <pc:docMk/>
                  <pc:sldMk cId="2653073808" sldId="294"/>
                  <pc2:cmMk id="{26962281-EE55-4991-B50C-BF6DA5D08507}"/>
                  <pc2:cmRplyMk id="{DD6DA66B-DE47-4355-847E-D15828A9FB31}"/>
                </pc2:cmRplyMkLst>
              </pc226:cmRplyChg>
            </pc226:cmChg>
          </p:ext>
        </pc:extLst>
      </pc:sldChg>
      <pc:sldChg chg="modCm">
        <pc:chgData name="Winfried Fuchshofen" userId="S::winfried@fairtsp.com::841b64a8-d51b-4eb2-95b4-9c801a50ce0d" providerId="AD" clId="Web-{6332B312-BB25-E9CE-3FD9-B1B14DE32B2C}" dt="2023-06-13T17:37:48.919" v="1"/>
        <pc:sldMkLst>
          <pc:docMk/>
          <pc:sldMk cId="328178935" sldId="2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nfried Fuchshofen" userId="S::winfried@fairtsp.com::841b64a8-d51b-4eb2-95b4-9c801a50ce0d" providerId="AD" clId="Web-{6332B312-BB25-E9CE-3FD9-B1B14DE32B2C}" dt="2023-06-13T17:37:48.919" v="1"/>
              <pc2:cmMkLst xmlns:pc2="http://schemas.microsoft.com/office/powerpoint/2019/9/main/command">
                <pc:docMk/>
                <pc:sldMk cId="328178935" sldId="296"/>
                <pc2:cmMk id="{82A507F2-696B-4DF0-A35A-C358F89759E3}"/>
              </pc2:cmMkLst>
              <pc226:cmRplyChg chg="add">
                <pc226:chgData name="Winfried Fuchshofen" userId="S::winfried@fairtsp.com::841b64a8-d51b-4eb2-95b4-9c801a50ce0d" providerId="AD" clId="Web-{6332B312-BB25-E9CE-3FD9-B1B14DE32B2C}" dt="2023-06-13T17:37:48.919" v="1"/>
                <pc2:cmRplyMkLst xmlns:pc2="http://schemas.microsoft.com/office/powerpoint/2019/9/main/command">
                  <pc:docMk/>
                  <pc:sldMk cId="328178935" sldId="296"/>
                  <pc2:cmMk id="{82A507F2-696B-4DF0-A35A-C358F89759E3}"/>
                  <pc2:cmRplyMk id="{75AA8063-561C-4FA6-91DE-D3EBF5CA915C}"/>
                </pc2:cmRplyMkLst>
              </pc226:cmRplyChg>
            </pc226:cmChg>
          </p:ext>
        </pc:extLst>
      </pc:sldChg>
    </pc:docChg>
  </pc:docChgLst>
  <pc:docChgLst>
    <pc:chgData name="Samantha Luca" userId="S::sam@fairtsp.com::efe7f690-9e59-4420-a145-37c3b3fdd113" providerId="AD" clId="Web-{B113DD13-6FA3-3109-1E09-7F569B5B29E1}"/>
    <pc:docChg chg="modSld sldOrd">
      <pc:chgData name="Samantha Luca" userId="S::sam@fairtsp.com::efe7f690-9e59-4420-a145-37c3b3fdd113" providerId="AD" clId="Web-{B113DD13-6FA3-3109-1E09-7F569B5B29E1}" dt="2023-10-04T16:57:02.594" v="91" actId="1076"/>
      <pc:docMkLst>
        <pc:docMk/>
      </pc:docMkLst>
      <pc:sldChg chg="modSp">
        <pc:chgData name="Samantha Luca" userId="S::sam@fairtsp.com::efe7f690-9e59-4420-a145-37c3b3fdd113" providerId="AD" clId="Web-{B113DD13-6FA3-3109-1E09-7F569B5B29E1}" dt="2023-10-04T16:52:54.336" v="64" actId="1076"/>
        <pc:sldMkLst>
          <pc:docMk/>
          <pc:sldMk cId="3852274839" sldId="284"/>
        </pc:sldMkLst>
        <pc:spChg chg="mod">
          <ac:chgData name="Samantha Luca" userId="S::sam@fairtsp.com::efe7f690-9e59-4420-a145-37c3b3fdd113" providerId="AD" clId="Web-{B113DD13-6FA3-3109-1E09-7F569B5B29E1}" dt="2023-10-04T16:50:24.315" v="30" actId="1076"/>
          <ac:spMkLst>
            <pc:docMk/>
            <pc:sldMk cId="3852274839" sldId="284"/>
            <ac:spMk id="6" creationId="{91741098-76A7-5178-FDCD-98874DBC99B2}"/>
          </ac:spMkLst>
        </pc:spChg>
        <pc:spChg chg="mod">
          <ac:chgData name="Samantha Luca" userId="S::sam@fairtsp.com::efe7f690-9e59-4420-a145-37c3b3fdd113" providerId="AD" clId="Web-{B113DD13-6FA3-3109-1E09-7F569B5B29E1}" dt="2023-10-04T16:49:59.423" v="26" actId="1076"/>
          <ac:spMkLst>
            <pc:docMk/>
            <pc:sldMk cId="3852274839" sldId="284"/>
            <ac:spMk id="7" creationId="{7A574054-D0F9-B079-25D2-357C30D8596C}"/>
          </ac:spMkLst>
        </pc:spChg>
        <pc:spChg chg="mod">
          <ac:chgData name="Samantha Luca" userId="S::sam@fairtsp.com::efe7f690-9e59-4420-a145-37c3b3fdd113" providerId="AD" clId="Web-{B113DD13-6FA3-3109-1E09-7F569B5B29E1}" dt="2023-10-04T16:49:07.094" v="12"/>
          <ac:spMkLst>
            <pc:docMk/>
            <pc:sldMk cId="3852274839" sldId="284"/>
            <ac:spMk id="8" creationId="{8534E6A4-32FE-EA15-9855-607FC32613EF}"/>
          </ac:spMkLst>
        </pc:spChg>
        <pc:spChg chg="mod">
          <ac:chgData name="Samantha Luca" userId="S::sam@fairtsp.com::efe7f690-9e59-4420-a145-37c3b3fdd113" providerId="AD" clId="Web-{B113DD13-6FA3-3109-1E09-7F569B5B29E1}" dt="2023-10-04T16:50:18.737" v="29" actId="1076"/>
          <ac:spMkLst>
            <pc:docMk/>
            <pc:sldMk cId="3852274839" sldId="284"/>
            <ac:spMk id="9" creationId="{3FA2D670-1CEF-203B-F1E4-CD7A2BECF6D3}"/>
          </ac:spMkLst>
        </pc:spChg>
        <pc:spChg chg="mod">
          <ac:chgData name="Samantha Luca" userId="S::sam@fairtsp.com::efe7f690-9e59-4420-a145-37c3b3fdd113" providerId="AD" clId="Web-{B113DD13-6FA3-3109-1E09-7F569B5B29E1}" dt="2023-10-04T16:52:54.336" v="64" actId="1076"/>
          <ac:spMkLst>
            <pc:docMk/>
            <pc:sldMk cId="3852274839" sldId="284"/>
            <ac:spMk id="10" creationId="{00000000-0000-0000-0000-000000000000}"/>
          </ac:spMkLst>
        </pc:spChg>
        <pc:spChg chg="mod">
          <ac:chgData name="Samantha Luca" userId="S::sam@fairtsp.com::efe7f690-9e59-4420-a145-37c3b3fdd113" providerId="AD" clId="Web-{B113DD13-6FA3-3109-1E09-7F569B5B29E1}" dt="2023-10-04T16:50:31.268" v="31" actId="1076"/>
          <ac:spMkLst>
            <pc:docMk/>
            <pc:sldMk cId="3852274839" sldId="284"/>
            <ac:spMk id="11" creationId="{DCE61737-150F-5005-E711-8ECF32405B55}"/>
          </ac:spMkLst>
        </pc:spChg>
      </pc:sldChg>
      <pc:sldChg chg="modSp">
        <pc:chgData name="Samantha Luca" userId="S::sam@fairtsp.com::efe7f690-9e59-4420-a145-37c3b3fdd113" providerId="AD" clId="Web-{B113DD13-6FA3-3109-1E09-7F569B5B29E1}" dt="2023-10-04T16:53:20.508" v="71" actId="1076"/>
        <pc:sldMkLst>
          <pc:docMk/>
          <pc:sldMk cId="1197326842" sldId="288"/>
        </pc:sldMkLst>
        <pc:spChg chg="mod">
          <ac:chgData name="Samantha Luca" userId="S::sam@fairtsp.com::efe7f690-9e59-4420-a145-37c3b3fdd113" providerId="AD" clId="Web-{B113DD13-6FA3-3109-1E09-7F569B5B29E1}" dt="2023-10-04T16:53:20.508" v="71" actId="1076"/>
          <ac:spMkLst>
            <pc:docMk/>
            <pc:sldMk cId="1197326842" sldId="288"/>
            <ac:spMk id="10" creationId="{00000000-0000-0000-0000-000000000000}"/>
          </ac:spMkLst>
        </pc:spChg>
      </pc:sldChg>
      <pc:sldChg chg="modSp ord">
        <pc:chgData name="Samantha Luca" userId="S::sam@fairtsp.com::efe7f690-9e59-4420-a145-37c3b3fdd113" providerId="AD" clId="Web-{B113DD13-6FA3-3109-1E09-7F569B5B29E1}" dt="2023-10-04T16:52:58.555" v="66" actId="1076"/>
        <pc:sldMkLst>
          <pc:docMk/>
          <pc:sldMk cId="2903072184" sldId="290"/>
        </pc:sldMkLst>
        <pc:spChg chg="mod">
          <ac:chgData name="Samantha Luca" userId="S::sam@fairtsp.com::efe7f690-9e59-4420-a145-37c3b3fdd113" providerId="AD" clId="Web-{B113DD13-6FA3-3109-1E09-7F569B5B29E1}" dt="2023-10-04T16:52:58.555" v="66" actId="1076"/>
          <ac:spMkLst>
            <pc:docMk/>
            <pc:sldMk cId="2903072184" sldId="290"/>
            <ac:spMk id="10" creationId="{00000000-0000-0000-0000-000000000000}"/>
          </ac:spMkLst>
        </pc:spChg>
      </pc:sldChg>
      <pc:sldChg chg="modSp ord">
        <pc:chgData name="Samantha Luca" userId="S::sam@fairtsp.com::efe7f690-9e59-4420-a145-37c3b3fdd113" providerId="AD" clId="Web-{B113DD13-6FA3-3109-1E09-7F569B5B29E1}" dt="2023-10-04T16:56:27.999" v="89" actId="1076"/>
        <pc:sldMkLst>
          <pc:docMk/>
          <pc:sldMk cId="3587023479" sldId="292"/>
        </pc:sldMkLst>
        <pc:spChg chg="mod">
          <ac:chgData name="Samantha Luca" userId="S::sam@fairtsp.com::efe7f690-9e59-4420-a145-37c3b3fdd113" providerId="AD" clId="Web-{B113DD13-6FA3-3109-1E09-7F569B5B29E1}" dt="2023-10-04T16:56:27.999" v="89" actId="1076"/>
          <ac:spMkLst>
            <pc:docMk/>
            <pc:sldMk cId="3587023479" sldId="292"/>
            <ac:spMk id="2" creationId="{E59A7BF8-D49B-B2B1-BAED-1A1E131921C7}"/>
          </ac:spMkLst>
        </pc:spChg>
        <pc:spChg chg="mod">
          <ac:chgData name="Samantha Luca" userId="S::sam@fairtsp.com::efe7f690-9e59-4420-a145-37c3b3fdd113" providerId="AD" clId="Web-{B113DD13-6FA3-3109-1E09-7F569B5B29E1}" dt="2023-10-04T16:48:48.234" v="4" actId="20577"/>
          <ac:spMkLst>
            <pc:docMk/>
            <pc:sldMk cId="3587023479" sldId="292"/>
            <ac:spMk id="4" creationId="{7339E90A-3B1C-C761-1E4D-42637B3ED68E}"/>
          </ac:spMkLst>
        </pc:spChg>
        <pc:spChg chg="mod">
          <ac:chgData name="Samantha Luca" userId="S::sam@fairtsp.com::efe7f690-9e59-4420-a145-37c3b3fdd113" providerId="AD" clId="Web-{B113DD13-6FA3-3109-1E09-7F569B5B29E1}" dt="2023-10-04T16:48:55.656" v="6"/>
          <ac:spMkLst>
            <pc:docMk/>
            <pc:sldMk cId="3587023479" sldId="292"/>
            <ac:spMk id="5" creationId="{E20F8AC8-D4D0-5C23-DA56-0060BD4A2485}"/>
          </ac:spMkLst>
        </pc:spChg>
        <pc:spChg chg="mod">
          <ac:chgData name="Samantha Luca" userId="S::sam@fairtsp.com::efe7f690-9e59-4420-a145-37c3b3fdd113" providerId="AD" clId="Web-{B113DD13-6FA3-3109-1E09-7F569B5B29E1}" dt="2023-10-04T16:48:51.796" v="5"/>
          <ac:spMkLst>
            <pc:docMk/>
            <pc:sldMk cId="3587023479" sldId="292"/>
            <ac:spMk id="6" creationId="{F34E3DA5-DBA1-C37A-771A-DE736D257227}"/>
          </ac:spMkLst>
        </pc:spChg>
        <pc:spChg chg="mod">
          <ac:chgData name="Samantha Luca" userId="S::sam@fairtsp.com::efe7f690-9e59-4420-a145-37c3b3fdd113" providerId="AD" clId="Web-{B113DD13-6FA3-3109-1E09-7F569B5B29E1}" dt="2023-10-04T16:56:18.874" v="86" actId="1076"/>
          <ac:spMkLst>
            <pc:docMk/>
            <pc:sldMk cId="3587023479" sldId="292"/>
            <ac:spMk id="7" creationId="{44117C67-422A-4703-441F-4A2A02D7AC67}"/>
          </ac:spMkLst>
        </pc:spChg>
      </pc:sldChg>
      <pc:sldChg chg="modSp">
        <pc:chgData name="Samantha Luca" userId="S::sam@fairtsp.com::efe7f690-9e59-4420-a145-37c3b3fdd113" providerId="AD" clId="Web-{B113DD13-6FA3-3109-1E09-7F569B5B29E1}" dt="2023-10-04T16:57:02.594" v="91" actId="1076"/>
        <pc:sldMkLst>
          <pc:docMk/>
          <pc:sldMk cId="3692293610" sldId="293"/>
        </pc:sldMkLst>
        <pc:spChg chg="mod">
          <ac:chgData name="Samantha Luca" userId="S::sam@fairtsp.com::efe7f690-9e59-4420-a145-37c3b3fdd113" providerId="AD" clId="Web-{B113DD13-6FA3-3109-1E09-7F569B5B29E1}" dt="2023-10-04T16:57:02.594" v="91" actId="1076"/>
          <ac:spMkLst>
            <pc:docMk/>
            <pc:sldMk cId="3692293610" sldId="293"/>
            <ac:spMk id="5" creationId="{CADBD53D-29C6-478C-658A-70457F9A5241}"/>
          </ac:spMkLst>
        </pc:spChg>
      </pc:sldChg>
      <pc:sldChg chg="modSp">
        <pc:chgData name="Samantha Luca" userId="S::sam@fairtsp.com::efe7f690-9e59-4420-a145-37c3b3fdd113" providerId="AD" clId="Web-{B113DD13-6FA3-3109-1E09-7F569B5B29E1}" dt="2023-10-04T16:53:06.008" v="67" actId="1076"/>
        <pc:sldMkLst>
          <pc:docMk/>
          <pc:sldMk cId="2653073808" sldId="294"/>
        </pc:sldMkLst>
        <pc:spChg chg="mod">
          <ac:chgData name="Samantha Luca" userId="S::sam@fairtsp.com::efe7f690-9e59-4420-a145-37c3b3fdd113" providerId="AD" clId="Web-{B113DD13-6FA3-3109-1E09-7F569B5B29E1}" dt="2023-10-04T16:53:06.008" v="67" actId="1076"/>
          <ac:spMkLst>
            <pc:docMk/>
            <pc:sldMk cId="2653073808" sldId="294"/>
            <ac:spMk id="10" creationId="{00000000-0000-0000-0000-000000000000}"/>
          </ac:spMkLst>
        </pc:spChg>
      </pc:sldChg>
      <pc:sldChg chg="modSp">
        <pc:chgData name="Samantha Luca" userId="S::sam@fairtsp.com::efe7f690-9e59-4420-a145-37c3b3fdd113" providerId="AD" clId="Web-{B113DD13-6FA3-3109-1E09-7F569B5B29E1}" dt="2023-10-04T16:53:37.806" v="76" actId="20577"/>
        <pc:sldMkLst>
          <pc:docMk/>
          <pc:sldMk cId="1898656244" sldId="295"/>
        </pc:sldMkLst>
        <pc:spChg chg="mod">
          <ac:chgData name="Samantha Luca" userId="S::sam@fairtsp.com::efe7f690-9e59-4420-a145-37c3b3fdd113" providerId="AD" clId="Web-{B113DD13-6FA3-3109-1E09-7F569B5B29E1}" dt="2023-10-04T16:53:37.806" v="76" actId="20577"/>
          <ac:spMkLst>
            <pc:docMk/>
            <pc:sldMk cId="1898656244" sldId="295"/>
            <ac:spMk id="7" creationId="{548B82C3-4C2F-9588-EB3D-FBAF1103F591}"/>
          </ac:spMkLst>
        </pc:spChg>
      </pc:sldChg>
      <pc:sldChg chg="modSp delCm">
        <pc:chgData name="Samantha Luca" userId="S::sam@fairtsp.com::efe7f690-9e59-4420-a145-37c3b3fdd113" providerId="AD" clId="Web-{B113DD13-6FA3-3109-1E09-7F569B5B29E1}" dt="2023-10-04T16:56:01.936" v="83" actId="20577"/>
        <pc:sldMkLst>
          <pc:docMk/>
          <pc:sldMk cId="328178935" sldId="296"/>
        </pc:sldMkLst>
        <pc:spChg chg="mod">
          <ac:chgData name="Samantha Luca" userId="S::sam@fairtsp.com::efe7f690-9e59-4420-a145-37c3b3fdd113" providerId="AD" clId="Web-{B113DD13-6FA3-3109-1E09-7F569B5B29E1}" dt="2023-10-04T16:56:01.936" v="83" actId="20577"/>
          <ac:spMkLst>
            <pc:docMk/>
            <pc:sldMk cId="328178935" sldId="296"/>
            <ac:spMk id="7" creationId="{548B82C3-4C2F-9588-EB3D-FBAF1103F59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mantha Luca" userId="S::sam@fairtsp.com::efe7f690-9e59-4420-a145-37c3b3fdd113" providerId="AD" clId="Web-{B113DD13-6FA3-3109-1E09-7F569B5B29E1}" dt="2023-10-04T16:48:15.357" v="0"/>
              <pc2:cmMkLst xmlns:pc2="http://schemas.microsoft.com/office/powerpoint/2019/9/main/command">
                <pc:docMk/>
                <pc:sldMk cId="328178935" sldId="296"/>
                <pc2:cmMk id="{82A507F2-696B-4DF0-A35A-C358F89759E3}"/>
              </pc2:cmMkLst>
            </pc226:cmChg>
          </p:ext>
        </pc:extLst>
      </pc:sldChg>
    </pc:docChg>
  </pc:docChgLst>
  <pc:docChgLst>
    <pc:chgData name="Samantha Luca" userId="S::sam@fairtsp.com::efe7f690-9e59-4420-a145-37c3b3fdd113" providerId="AD" clId="Web-{E72636E9-9A80-C4D0-4641-FE924BDE36F5}"/>
    <pc:docChg chg="modSld">
      <pc:chgData name="Samantha Luca" userId="S::sam@fairtsp.com::efe7f690-9e59-4420-a145-37c3b3fdd113" providerId="AD" clId="Web-{E72636E9-9A80-C4D0-4641-FE924BDE36F5}" dt="2023-09-27T17:25:48.432" v="60" actId="1076"/>
      <pc:docMkLst>
        <pc:docMk/>
      </pc:docMkLst>
      <pc:sldChg chg="modSp">
        <pc:chgData name="Samantha Luca" userId="S::sam@fairtsp.com::efe7f690-9e59-4420-a145-37c3b3fdd113" providerId="AD" clId="Web-{E72636E9-9A80-C4D0-4641-FE924BDE36F5}" dt="2023-09-27T17:21:58.052" v="31" actId="1076"/>
        <pc:sldMkLst>
          <pc:docMk/>
          <pc:sldMk cId="3852274839" sldId="284"/>
        </pc:sldMkLst>
        <pc:spChg chg="mod">
          <ac:chgData name="Samantha Luca" userId="S::sam@fairtsp.com::efe7f690-9e59-4420-a145-37c3b3fdd113" providerId="AD" clId="Web-{E72636E9-9A80-C4D0-4641-FE924BDE36F5}" dt="2023-09-27T17:20:37.363" v="3" actId="1076"/>
          <ac:spMkLst>
            <pc:docMk/>
            <pc:sldMk cId="3852274839" sldId="284"/>
            <ac:spMk id="3" creationId="{78B9056A-7D30-44AA-48B7-EABF44455072}"/>
          </ac:spMkLst>
        </pc:spChg>
        <pc:spChg chg="mod">
          <ac:chgData name="Samantha Luca" userId="S::sam@fairtsp.com::efe7f690-9e59-4420-a145-37c3b3fdd113" providerId="AD" clId="Web-{E72636E9-9A80-C4D0-4641-FE924BDE36F5}" dt="2023-09-27T17:20:49.535" v="6" actId="1076"/>
          <ac:spMkLst>
            <pc:docMk/>
            <pc:sldMk cId="3852274839" sldId="284"/>
            <ac:spMk id="6" creationId="{91741098-76A7-5178-FDCD-98874DBC99B2}"/>
          </ac:spMkLst>
        </pc:spChg>
        <pc:spChg chg="mod">
          <ac:chgData name="Samantha Luca" userId="S::sam@fairtsp.com::efe7f690-9e59-4420-a145-37c3b3fdd113" providerId="AD" clId="Web-{E72636E9-9A80-C4D0-4641-FE924BDE36F5}" dt="2023-09-27T17:20:39.941" v="4" actId="1076"/>
          <ac:spMkLst>
            <pc:docMk/>
            <pc:sldMk cId="3852274839" sldId="284"/>
            <ac:spMk id="7" creationId="{7A574054-D0F9-B079-25D2-357C30D8596C}"/>
          </ac:spMkLst>
        </pc:spChg>
        <pc:spChg chg="mod">
          <ac:chgData name="Samantha Luca" userId="S::sam@fairtsp.com::efe7f690-9e59-4420-a145-37c3b3fdd113" providerId="AD" clId="Web-{E72636E9-9A80-C4D0-4641-FE924BDE36F5}" dt="2023-09-27T17:20:43.066" v="5" actId="1076"/>
          <ac:spMkLst>
            <pc:docMk/>
            <pc:sldMk cId="3852274839" sldId="284"/>
            <ac:spMk id="9" creationId="{3FA2D670-1CEF-203B-F1E4-CD7A2BECF6D3}"/>
          </ac:spMkLst>
        </pc:spChg>
        <pc:spChg chg="mod">
          <ac:chgData name="Samantha Luca" userId="S::sam@fairtsp.com::efe7f690-9e59-4420-a145-37c3b3fdd113" providerId="AD" clId="Web-{E72636E9-9A80-C4D0-4641-FE924BDE36F5}" dt="2023-09-27T17:21:58.052" v="31" actId="1076"/>
          <ac:spMkLst>
            <pc:docMk/>
            <pc:sldMk cId="3852274839" sldId="284"/>
            <ac:spMk id="10" creationId="{00000000-0000-0000-0000-000000000000}"/>
          </ac:spMkLst>
        </pc:spChg>
      </pc:sldChg>
      <pc:sldChg chg="modSp">
        <pc:chgData name="Samantha Luca" userId="S::sam@fairtsp.com::efe7f690-9e59-4420-a145-37c3b3fdd113" providerId="AD" clId="Web-{E72636E9-9A80-C4D0-4641-FE924BDE36F5}" dt="2023-09-27T17:23:58.883" v="45" actId="1076"/>
        <pc:sldMkLst>
          <pc:docMk/>
          <pc:sldMk cId="2903072184" sldId="290"/>
        </pc:sldMkLst>
        <pc:spChg chg="mod">
          <ac:chgData name="Samantha Luca" userId="S::sam@fairtsp.com::efe7f690-9e59-4420-a145-37c3b3fdd113" providerId="AD" clId="Web-{E72636E9-9A80-C4D0-4641-FE924BDE36F5}" dt="2023-09-27T17:23:37.398" v="41" actId="1076"/>
          <ac:spMkLst>
            <pc:docMk/>
            <pc:sldMk cId="2903072184" sldId="290"/>
            <ac:spMk id="3" creationId="{F00720A0-FD72-2EED-98F4-96118D67ACF0}"/>
          </ac:spMkLst>
        </pc:spChg>
        <pc:spChg chg="mod">
          <ac:chgData name="Samantha Luca" userId="S::sam@fairtsp.com::efe7f690-9e59-4420-a145-37c3b3fdd113" providerId="AD" clId="Web-{E72636E9-9A80-C4D0-4641-FE924BDE36F5}" dt="2023-09-27T17:23:43.977" v="43" actId="1076"/>
          <ac:spMkLst>
            <pc:docMk/>
            <pc:sldMk cId="2903072184" sldId="290"/>
            <ac:spMk id="4" creationId="{5D36D808-8D2F-D85C-87B5-833A4F2F325B}"/>
          </ac:spMkLst>
        </pc:spChg>
        <pc:spChg chg="mod">
          <ac:chgData name="Samantha Luca" userId="S::sam@fairtsp.com::efe7f690-9e59-4420-a145-37c3b3fdd113" providerId="AD" clId="Web-{E72636E9-9A80-C4D0-4641-FE924BDE36F5}" dt="2023-09-27T17:23:58.883" v="45" actId="1076"/>
          <ac:spMkLst>
            <pc:docMk/>
            <pc:sldMk cId="2903072184" sldId="290"/>
            <ac:spMk id="5" creationId="{548FC0DC-71E5-C63D-8221-8C8D824A930C}"/>
          </ac:spMkLst>
        </pc:spChg>
        <pc:spChg chg="mod">
          <ac:chgData name="Samantha Luca" userId="S::sam@fairtsp.com::efe7f690-9e59-4420-a145-37c3b3fdd113" providerId="AD" clId="Web-{E72636E9-9A80-C4D0-4641-FE924BDE36F5}" dt="2023-09-27T17:23:51.336" v="44" actId="1076"/>
          <ac:spMkLst>
            <pc:docMk/>
            <pc:sldMk cId="2903072184" sldId="290"/>
            <ac:spMk id="7" creationId="{E96ABDA9-87FD-FDF2-4144-3502B16104E8}"/>
          </ac:spMkLst>
        </pc:spChg>
        <pc:spChg chg="mod">
          <ac:chgData name="Samantha Luca" userId="S::sam@fairtsp.com::efe7f690-9e59-4420-a145-37c3b3fdd113" providerId="AD" clId="Web-{E72636E9-9A80-C4D0-4641-FE924BDE36F5}" dt="2023-09-27T17:23:40.164" v="42" actId="1076"/>
          <ac:spMkLst>
            <pc:docMk/>
            <pc:sldMk cId="2903072184" sldId="290"/>
            <ac:spMk id="8" creationId="{0071432D-C989-A511-34FF-05E332856670}"/>
          </ac:spMkLst>
        </pc:spChg>
        <pc:spChg chg="mod">
          <ac:chgData name="Samantha Luca" userId="S::sam@fairtsp.com::efe7f690-9e59-4420-a145-37c3b3fdd113" providerId="AD" clId="Web-{E72636E9-9A80-C4D0-4641-FE924BDE36F5}" dt="2023-09-27T17:22:19.131" v="35" actId="1076"/>
          <ac:spMkLst>
            <pc:docMk/>
            <pc:sldMk cId="2903072184" sldId="290"/>
            <ac:spMk id="10" creationId="{00000000-0000-0000-0000-000000000000}"/>
          </ac:spMkLst>
        </pc:spChg>
      </pc:sldChg>
      <pc:sldChg chg="modSp">
        <pc:chgData name="Samantha Luca" userId="S::sam@fairtsp.com::efe7f690-9e59-4420-a145-37c3b3fdd113" providerId="AD" clId="Web-{E72636E9-9A80-C4D0-4641-FE924BDE36F5}" dt="2023-09-27T17:21:52.521" v="30" actId="1076"/>
        <pc:sldMkLst>
          <pc:docMk/>
          <pc:sldMk cId="3692293610" sldId="293"/>
        </pc:sldMkLst>
        <pc:spChg chg="mod">
          <ac:chgData name="Samantha Luca" userId="S::sam@fairtsp.com::efe7f690-9e59-4420-a145-37c3b3fdd113" providerId="AD" clId="Web-{E72636E9-9A80-C4D0-4641-FE924BDE36F5}" dt="2023-09-27T17:21:52.521" v="30" actId="1076"/>
          <ac:spMkLst>
            <pc:docMk/>
            <pc:sldMk cId="3692293610" sldId="293"/>
            <ac:spMk id="4" creationId="{79F4054C-683C-2CE0-949E-4DC326E0AA6D}"/>
          </ac:spMkLst>
        </pc:spChg>
        <pc:spChg chg="mod">
          <ac:chgData name="Samantha Luca" userId="S::sam@fairtsp.com::efe7f690-9e59-4420-a145-37c3b3fdd113" providerId="AD" clId="Web-{E72636E9-9A80-C4D0-4641-FE924BDE36F5}" dt="2023-09-27T17:21:42.974" v="29" actId="20577"/>
          <ac:spMkLst>
            <pc:docMk/>
            <pc:sldMk cId="3692293610" sldId="293"/>
            <ac:spMk id="5" creationId="{CADBD53D-29C6-478C-658A-70457F9A5241}"/>
          </ac:spMkLst>
        </pc:spChg>
        <pc:spChg chg="mod">
          <ac:chgData name="Samantha Luca" userId="S::sam@fairtsp.com::efe7f690-9e59-4420-a145-37c3b3fdd113" providerId="AD" clId="Web-{E72636E9-9A80-C4D0-4641-FE924BDE36F5}" dt="2023-09-27T17:21:10.505" v="8" actId="1076"/>
          <ac:spMkLst>
            <pc:docMk/>
            <pc:sldMk cId="3692293610" sldId="293"/>
            <ac:spMk id="7" creationId="{8B647D8C-629F-5D60-B409-8FB6FB209A20}"/>
          </ac:spMkLst>
        </pc:spChg>
      </pc:sldChg>
      <pc:sldChg chg="modSp">
        <pc:chgData name="Samantha Luca" userId="S::sam@fairtsp.com::efe7f690-9e59-4420-a145-37c3b3fdd113" providerId="AD" clId="Web-{E72636E9-9A80-C4D0-4641-FE924BDE36F5}" dt="2023-09-27T17:25:48.432" v="60" actId="1076"/>
        <pc:sldMkLst>
          <pc:docMk/>
          <pc:sldMk cId="2653073808" sldId="294"/>
        </pc:sldMkLst>
        <pc:spChg chg="mod">
          <ac:chgData name="Samantha Luca" userId="S::sam@fairtsp.com::efe7f690-9e59-4420-a145-37c3b3fdd113" providerId="AD" clId="Web-{E72636E9-9A80-C4D0-4641-FE924BDE36F5}" dt="2023-09-27T17:24:47.072" v="48" actId="1076"/>
          <ac:spMkLst>
            <pc:docMk/>
            <pc:sldMk cId="2653073808" sldId="294"/>
            <ac:spMk id="3" creationId="{F00720A0-FD72-2EED-98F4-96118D67ACF0}"/>
          </ac:spMkLst>
        </pc:spChg>
        <pc:spChg chg="mod">
          <ac:chgData name="Samantha Luca" userId="S::sam@fairtsp.com::efe7f690-9e59-4420-a145-37c3b3fdd113" providerId="AD" clId="Web-{E72636E9-9A80-C4D0-4641-FE924BDE36F5}" dt="2023-09-27T17:25:03.713" v="51" actId="1076"/>
          <ac:spMkLst>
            <pc:docMk/>
            <pc:sldMk cId="2653073808" sldId="294"/>
            <ac:spMk id="4" creationId="{5D36D808-8D2F-D85C-87B5-833A4F2F325B}"/>
          </ac:spMkLst>
        </pc:spChg>
        <pc:spChg chg="mod">
          <ac:chgData name="Samantha Luca" userId="S::sam@fairtsp.com::efe7f690-9e59-4420-a145-37c3b3fdd113" providerId="AD" clId="Web-{E72636E9-9A80-C4D0-4641-FE924BDE36F5}" dt="2023-09-27T17:25:45.089" v="59" actId="1076"/>
          <ac:spMkLst>
            <pc:docMk/>
            <pc:sldMk cId="2653073808" sldId="294"/>
            <ac:spMk id="5" creationId="{548FC0DC-71E5-C63D-8221-8C8D824A930C}"/>
          </ac:spMkLst>
        </pc:spChg>
        <pc:spChg chg="mod">
          <ac:chgData name="Samantha Luca" userId="S::sam@fairtsp.com::efe7f690-9e59-4420-a145-37c3b3fdd113" providerId="AD" clId="Web-{E72636E9-9A80-C4D0-4641-FE924BDE36F5}" dt="2023-09-27T17:25:48.432" v="60" actId="1076"/>
          <ac:spMkLst>
            <pc:docMk/>
            <pc:sldMk cId="2653073808" sldId="294"/>
            <ac:spMk id="7" creationId="{E96ABDA9-87FD-FDF2-4144-3502B16104E8}"/>
          </ac:spMkLst>
        </pc:spChg>
        <pc:spChg chg="mod">
          <ac:chgData name="Samantha Luca" userId="S::sam@fairtsp.com::efe7f690-9e59-4420-a145-37c3b3fdd113" providerId="AD" clId="Web-{E72636E9-9A80-C4D0-4641-FE924BDE36F5}" dt="2023-09-27T17:25:14.947" v="53" actId="1076"/>
          <ac:spMkLst>
            <pc:docMk/>
            <pc:sldMk cId="2653073808" sldId="294"/>
            <ac:spMk id="8" creationId="{0071432D-C989-A511-34FF-05E332856670}"/>
          </ac:spMkLst>
        </pc:spChg>
        <pc:spChg chg="mod">
          <ac:chgData name="Samantha Luca" userId="S::sam@fairtsp.com::efe7f690-9e59-4420-a145-37c3b3fdd113" providerId="AD" clId="Web-{E72636E9-9A80-C4D0-4641-FE924BDE36F5}" dt="2023-09-27T17:24:41.697" v="46" actId="1076"/>
          <ac:spMkLst>
            <pc:docMk/>
            <pc:sldMk cId="2653073808" sldId="294"/>
            <ac:spMk id="10" creationId="{00000000-0000-0000-0000-000000000000}"/>
          </ac:spMkLst>
        </pc:spChg>
      </pc:sldChg>
    </pc:docChg>
  </pc:docChgLst>
  <pc:docChgLst>
    <pc:chgData name="Jake Makin" userId="S::jake@fairtsp.com::9987391e-45ee-4b26-a5b4-22cebdb1ecb7" providerId="AD" clId="Web-{6BD28F7D-20A1-D833-4612-014740CA4FE5}"/>
    <pc:docChg chg="mod">
      <pc:chgData name="Jake Makin" userId="S::jake@fairtsp.com::9987391e-45ee-4b26-a5b4-22cebdb1ecb7" providerId="AD" clId="Web-{6BD28F7D-20A1-D833-4612-014740CA4FE5}" dt="2023-06-07T16:39:23.029" v="1"/>
      <pc:docMkLst>
        <pc:docMk/>
      </pc:docMkLst>
      <pc:sldChg chg="addCm">
        <pc:chgData name="Jake Makin" userId="S::jake@fairtsp.com::9987391e-45ee-4b26-a5b4-22cebdb1ecb7" providerId="AD" clId="Web-{6BD28F7D-20A1-D833-4612-014740CA4FE5}" dt="2023-06-07T16:39:23.029" v="1"/>
        <pc:sldMkLst>
          <pc:docMk/>
          <pc:sldMk cId="328178935" sldId="2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ke Makin" userId="S::jake@fairtsp.com::9987391e-45ee-4b26-a5b4-22cebdb1ecb7" providerId="AD" clId="Web-{6BD28F7D-20A1-D833-4612-014740CA4FE5}" dt="2023-06-07T16:39:23.029" v="1"/>
              <pc2:cmMkLst xmlns:pc2="http://schemas.microsoft.com/office/powerpoint/2019/9/main/command">
                <pc:docMk/>
                <pc:sldMk cId="328178935" sldId="296"/>
                <pc2:cmMk id="{82A507F2-696B-4DF0-A35A-C358F89759E3}"/>
              </pc2:cmMkLst>
            </pc226:cmChg>
          </p:ext>
        </pc:extLst>
      </pc:sldChg>
    </pc:docChg>
  </pc:docChgLst>
  <pc:docChgLst>
    <pc:chgData name="Silke Fuchshofen" userId="S::silke@fairtsp.com::60f572f0-ff7f-4ed1-bbc1-dbd5ab35dec8" providerId="AD" clId="Web-{7B8CC3D7-A355-056B-8281-EDD9238A152F}"/>
    <pc:docChg chg="addSld modSld modSection">
      <pc:chgData name="Silke Fuchshofen" userId="S::silke@fairtsp.com::60f572f0-ff7f-4ed1-bbc1-dbd5ab35dec8" providerId="AD" clId="Web-{7B8CC3D7-A355-056B-8281-EDD9238A152F}" dt="2023-06-06T22:27:57.836" v="15"/>
      <pc:docMkLst>
        <pc:docMk/>
      </pc:docMkLst>
      <pc:sldChg chg="modSp">
        <pc:chgData name="Silke Fuchshofen" userId="S::silke@fairtsp.com::60f572f0-ff7f-4ed1-bbc1-dbd5ab35dec8" providerId="AD" clId="Web-{7B8CC3D7-A355-056B-8281-EDD9238A152F}" dt="2023-06-06T21:54:27.842" v="3" actId="1076"/>
        <pc:sldMkLst>
          <pc:docMk/>
          <pc:sldMk cId="3852274839" sldId="284"/>
        </pc:sldMkLst>
        <pc:spChg chg="mod">
          <ac:chgData name="Silke Fuchshofen" userId="S::silke@fairtsp.com::60f572f0-ff7f-4ed1-bbc1-dbd5ab35dec8" providerId="AD" clId="Web-{7B8CC3D7-A355-056B-8281-EDD9238A152F}" dt="2023-06-06T21:54:27.842" v="3" actId="1076"/>
          <ac:spMkLst>
            <pc:docMk/>
            <pc:sldMk cId="3852274839" sldId="284"/>
            <ac:spMk id="3" creationId="{78B9056A-7D30-44AA-48B7-EABF44455072}"/>
          </ac:spMkLst>
        </pc:spChg>
        <pc:spChg chg="mod">
          <ac:chgData name="Silke Fuchshofen" userId="S::silke@fairtsp.com::60f572f0-ff7f-4ed1-bbc1-dbd5ab35dec8" providerId="AD" clId="Web-{7B8CC3D7-A355-056B-8281-EDD9238A152F}" dt="2023-06-06T21:54:24.795" v="2" actId="14100"/>
          <ac:spMkLst>
            <pc:docMk/>
            <pc:sldMk cId="3852274839" sldId="284"/>
            <ac:spMk id="4" creationId="{976BEAE5-E6DC-A303-1B28-132CD91B2668}"/>
          </ac:spMkLst>
        </pc:spChg>
      </pc:sldChg>
      <pc:sldChg chg="modSp">
        <pc:chgData name="Silke Fuchshofen" userId="S::silke@fairtsp.com::60f572f0-ff7f-4ed1-bbc1-dbd5ab35dec8" providerId="AD" clId="Web-{7B8CC3D7-A355-056B-8281-EDD9238A152F}" dt="2023-06-06T21:58:41.093" v="14" actId="1076"/>
        <pc:sldMkLst>
          <pc:docMk/>
          <pc:sldMk cId="1898656244" sldId="295"/>
        </pc:sldMkLst>
        <pc:spChg chg="mod">
          <ac:chgData name="Silke Fuchshofen" userId="S::silke@fairtsp.com::60f572f0-ff7f-4ed1-bbc1-dbd5ab35dec8" providerId="AD" clId="Web-{7B8CC3D7-A355-056B-8281-EDD9238A152F}" dt="2023-06-06T21:58:27.951" v="11" actId="1076"/>
          <ac:spMkLst>
            <pc:docMk/>
            <pc:sldMk cId="1898656244" sldId="295"/>
            <ac:spMk id="2" creationId="{561A1D16-B2B7-47D3-1976-A68D000E8DC6}"/>
          </ac:spMkLst>
        </pc:spChg>
        <pc:spChg chg="mod">
          <ac:chgData name="Silke Fuchshofen" userId="S::silke@fairtsp.com::60f572f0-ff7f-4ed1-bbc1-dbd5ab35dec8" providerId="AD" clId="Web-{7B8CC3D7-A355-056B-8281-EDD9238A152F}" dt="2023-06-06T21:58:41.093" v="14" actId="1076"/>
          <ac:spMkLst>
            <pc:docMk/>
            <pc:sldMk cId="1898656244" sldId="295"/>
            <ac:spMk id="5" creationId="{44C1F7DA-9019-554C-0BA3-CEE155438074}"/>
          </ac:spMkLst>
        </pc:spChg>
        <pc:spChg chg="mod">
          <ac:chgData name="Silke Fuchshofen" userId="S::silke@fairtsp.com::60f572f0-ff7f-4ed1-bbc1-dbd5ab35dec8" providerId="AD" clId="Web-{7B8CC3D7-A355-056B-8281-EDD9238A152F}" dt="2023-06-06T21:57:52.996" v="8" actId="1076"/>
          <ac:spMkLst>
            <pc:docMk/>
            <pc:sldMk cId="1898656244" sldId="295"/>
            <ac:spMk id="7" creationId="{548B82C3-4C2F-9588-EB3D-FBAF1103F591}"/>
          </ac:spMkLst>
        </pc:spChg>
        <pc:picChg chg="mod">
          <ac:chgData name="Silke Fuchshofen" userId="S::silke@fairtsp.com::60f572f0-ff7f-4ed1-bbc1-dbd5ab35dec8" providerId="AD" clId="Web-{7B8CC3D7-A355-056B-8281-EDD9238A152F}" dt="2023-06-06T21:58:31.889" v="13" actId="1076"/>
          <ac:picMkLst>
            <pc:docMk/>
            <pc:sldMk cId="1898656244" sldId="295"/>
            <ac:picMk id="4" creationId="{4532B08A-4927-4234-A703-05013CCFE745}"/>
          </ac:picMkLst>
        </pc:picChg>
      </pc:sldChg>
      <pc:sldChg chg="new">
        <pc:chgData name="Silke Fuchshofen" userId="S::silke@fairtsp.com::60f572f0-ff7f-4ed1-bbc1-dbd5ab35dec8" providerId="AD" clId="Web-{7B8CC3D7-A355-056B-8281-EDD9238A152F}" dt="2023-06-06T22:27:57.836" v="15"/>
        <pc:sldMkLst>
          <pc:docMk/>
          <pc:sldMk cId="1892898429" sldId="297"/>
        </pc:sldMkLst>
      </pc:sldChg>
    </pc:docChg>
  </pc:docChgLst>
  <pc:docChgLst>
    <pc:chgData name="Samantha Luca" userId="S::sam@fairtsp.com::efe7f690-9e59-4420-a145-37c3b3fdd113" providerId="AD" clId="Web-{7F719B3A-AC76-8856-6C76-2E35A4D71527}"/>
    <pc:docChg chg="sldOrd">
      <pc:chgData name="Samantha Luca" userId="S::sam@fairtsp.com::efe7f690-9e59-4420-a145-37c3b3fdd113" providerId="AD" clId="Web-{7F719B3A-AC76-8856-6C76-2E35A4D71527}" dt="2023-09-20T17:20:49.485" v="0"/>
      <pc:docMkLst>
        <pc:docMk/>
      </pc:docMkLst>
      <pc:sldChg chg="ord">
        <pc:chgData name="Samantha Luca" userId="S::sam@fairtsp.com::efe7f690-9e59-4420-a145-37c3b3fdd113" providerId="AD" clId="Web-{7F719B3A-AC76-8856-6C76-2E35A4D71527}" dt="2023-09-20T17:20:49.485" v="0"/>
        <pc:sldMkLst>
          <pc:docMk/>
          <pc:sldMk cId="1197326842" sldId="288"/>
        </pc:sldMkLst>
      </pc:sldChg>
    </pc:docChg>
  </pc:docChgLst>
  <pc:docChgLst>
    <pc:chgData name="Aureliano Eguren" userId="S::aureliano@fairtsp.com::44210f25-79f0-41e5-ae1c-6b54c63d972c" providerId="AD" clId="Web-{6432D406-3B1C-9B1D-E8A6-700C926C036C}"/>
    <pc:docChg chg="mod">
      <pc:chgData name="Aureliano Eguren" userId="S::aureliano@fairtsp.com::44210f25-79f0-41e5-ae1c-6b54c63d972c" providerId="AD" clId="Web-{6432D406-3B1C-9B1D-E8A6-700C926C036C}" dt="2023-06-09T15:54:01.641" v="5"/>
      <pc:docMkLst>
        <pc:docMk/>
      </pc:docMkLst>
      <pc:sldChg chg="addCm modCm">
        <pc:chgData name="Aureliano Eguren" userId="S::aureliano@fairtsp.com::44210f25-79f0-41e5-ae1c-6b54c63d972c" providerId="AD" clId="Web-{6432D406-3B1C-9B1D-E8A6-700C926C036C}" dt="2023-06-09T15:33:54.343" v="3"/>
        <pc:sldMkLst>
          <pc:docMk/>
          <pc:sldMk cId="3852274839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ureliano Eguren" userId="S::aureliano@fairtsp.com::44210f25-79f0-41e5-ae1c-6b54c63d972c" providerId="AD" clId="Web-{6432D406-3B1C-9B1D-E8A6-700C926C036C}" dt="2023-06-09T15:33:54.343" v="3"/>
              <pc2:cmMkLst xmlns:pc2="http://schemas.microsoft.com/office/powerpoint/2019/9/main/command">
                <pc:docMk/>
                <pc:sldMk cId="3852274839" sldId="284"/>
                <pc2:cmMk id="{1A5091A2-C6A9-4737-B217-5DE3811DAD62}"/>
              </pc2:cmMkLst>
              <pc226:cmRplyChg chg="add">
                <pc226:chgData name="Aureliano Eguren" userId="S::aureliano@fairtsp.com::44210f25-79f0-41e5-ae1c-6b54c63d972c" providerId="AD" clId="Web-{6432D406-3B1C-9B1D-E8A6-700C926C036C}" dt="2023-06-09T15:33:54.343" v="3"/>
                <pc2:cmRplyMkLst xmlns:pc2="http://schemas.microsoft.com/office/powerpoint/2019/9/main/command">
                  <pc:docMk/>
                  <pc:sldMk cId="3852274839" sldId="284"/>
                  <pc2:cmMk id="{1A5091A2-C6A9-4737-B217-5DE3811DAD62}"/>
                  <pc2:cmRplyMk id="{CDC72D00-2D41-4132-A954-6E14B2F40AE2}"/>
                </pc2:cmRplyMkLst>
              </pc226:cmRplyChg>
            </pc226:cmChg>
          </p:ext>
        </pc:extLst>
      </pc:sldChg>
      <pc:sldChg chg="addCm">
        <pc:chgData name="Aureliano Eguren" userId="S::aureliano@fairtsp.com::44210f25-79f0-41e5-ae1c-6b54c63d972c" providerId="AD" clId="Web-{6432D406-3B1C-9B1D-E8A6-700C926C036C}" dt="2023-06-09T15:54:01.641" v="5"/>
        <pc:sldMkLst>
          <pc:docMk/>
          <pc:sldMk cId="1197326842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ureliano Eguren" userId="S::aureliano@fairtsp.com::44210f25-79f0-41e5-ae1c-6b54c63d972c" providerId="AD" clId="Web-{6432D406-3B1C-9B1D-E8A6-700C926C036C}" dt="2023-06-09T15:54:01.641" v="5"/>
              <pc2:cmMkLst xmlns:pc2="http://schemas.microsoft.com/office/powerpoint/2019/9/main/command">
                <pc:docMk/>
                <pc:sldMk cId="1197326842" sldId="288"/>
                <pc2:cmMk id="{F6E9A826-6C99-4EB8-BB60-8AAC7E29BEE0}"/>
              </pc2:cmMkLst>
            </pc226:cmChg>
          </p:ext>
        </pc:extLst>
      </pc:sldChg>
      <pc:sldChg chg="addCm">
        <pc:chgData name="Aureliano Eguren" userId="S::aureliano@fairtsp.com::44210f25-79f0-41e5-ae1c-6b54c63d972c" providerId="AD" clId="Web-{6432D406-3B1C-9B1D-E8A6-700C926C036C}" dt="2023-06-09T15:23:19.099" v="1"/>
        <pc:sldMkLst>
          <pc:docMk/>
          <pc:sldMk cId="3587023479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ureliano Eguren" userId="S::aureliano@fairtsp.com::44210f25-79f0-41e5-ae1c-6b54c63d972c" providerId="AD" clId="Web-{6432D406-3B1C-9B1D-E8A6-700C926C036C}" dt="2023-06-09T15:23:19.099" v="1"/>
              <pc2:cmMkLst xmlns:pc2="http://schemas.microsoft.com/office/powerpoint/2019/9/main/command">
                <pc:docMk/>
                <pc:sldMk cId="3587023479" sldId="292"/>
                <pc2:cmMk id="{A955A32C-BDE6-428D-9629-AA2673818983}"/>
              </pc2:cmMkLst>
            </pc226:cmChg>
          </p:ext>
        </pc:extLst>
      </pc:sldChg>
      <pc:sldChg chg="addCm">
        <pc:chgData name="Aureliano Eguren" userId="S::aureliano@fairtsp.com::44210f25-79f0-41e5-ae1c-6b54c63d972c" providerId="AD" clId="Web-{6432D406-3B1C-9B1D-E8A6-700C926C036C}" dt="2023-06-09T15:51:21.541" v="4"/>
        <pc:sldMkLst>
          <pc:docMk/>
          <pc:sldMk cId="2653073808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ureliano Eguren" userId="S::aureliano@fairtsp.com::44210f25-79f0-41e5-ae1c-6b54c63d972c" providerId="AD" clId="Web-{6432D406-3B1C-9B1D-E8A6-700C926C036C}" dt="2023-06-09T15:51:21.541" v="4"/>
              <pc2:cmMkLst xmlns:pc2="http://schemas.microsoft.com/office/powerpoint/2019/9/main/command">
                <pc:docMk/>
                <pc:sldMk cId="2653073808" sldId="294"/>
                <pc2:cmMk id="{26962281-EE55-4991-B50C-BF6DA5D08507}"/>
              </pc2:cmMkLst>
            </pc226:cmChg>
          </p:ext>
        </pc:extLst>
      </pc:sldChg>
    </pc:docChg>
  </pc:docChgLst>
  <pc:docChgLst>
    <pc:chgData name="Samantha Luca" userId="S::sam@fairtsp.com::efe7f690-9e59-4420-a145-37c3b3fdd113" providerId="AD" clId="Web-{B51F77DA-B804-1407-33A7-3C51D4E5DBC2}"/>
    <pc:docChg chg="modSld">
      <pc:chgData name="Samantha Luca" userId="S::sam@fairtsp.com::efe7f690-9e59-4420-a145-37c3b3fdd113" providerId="AD" clId="Web-{B51F77DA-B804-1407-33A7-3C51D4E5DBC2}" dt="2023-06-18T23:30:34.739" v="153" actId="20577"/>
      <pc:docMkLst>
        <pc:docMk/>
      </pc:docMkLst>
      <pc:sldChg chg="addSp delSp modSp">
        <pc:chgData name="Samantha Luca" userId="S::sam@fairtsp.com::efe7f690-9e59-4420-a145-37c3b3fdd113" providerId="AD" clId="Web-{B51F77DA-B804-1407-33A7-3C51D4E5DBC2}" dt="2023-06-18T23:27:26.156" v="103" actId="20577"/>
        <pc:sldMkLst>
          <pc:docMk/>
          <pc:sldMk cId="3852274839" sldId="284"/>
        </pc:sldMkLst>
        <pc:spChg chg="del mod">
          <ac:chgData name="Samantha Luca" userId="S::sam@fairtsp.com::efe7f690-9e59-4420-a145-37c3b3fdd113" providerId="AD" clId="Web-{B51F77DA-B804-1407-33A7-3C51D4E5DBC2}" dt="2023-06-18T23:21:02.427" v="19"/>
          <ac:spMkLst>
            <pc:docMk/>
            <pc:sldMk cId="3852274839" sldId="284"/>
            <ac:spMk id="2" creationId="{67876C06-570A-864F-5E02-8D65E7260689}"/>
          </ac:spMkLst>
        </pc:spChg>
        <pc:spChg chg="del mod">
          <ac:chgData name="Samantha Luca" userId="S::sam@fairtsp.com::efe7f690-9e59-4420-a145-37c3b3fdd113" providerId="AD" clId="Web-{B51F77DA-B804-1407-33A7-3C51D4E5DBC2}" dt="2023-06-18T23:23:00.149" v="72"/>
          <ac:spMkLst>
            <pc:docMk/>
            <pc:sldMk cId="3852274839" sldId="284"/>
            <ac:spMk id="4" creationId="{976BEAE5-E6DC-A303-1B28-132CD91B2668}"/>
          </ac:spMkLst>
        </pc:spChg>
        <pc:spChg chg="mod">
          <ac:chgData name="Samantha Luca" userId="S::sam@fairtsp.com::efe7f690-9e59-4420-a145-37c3b3fdd113" providerId="AD" clId="Web-{B51F77DA-B804-1407-33A7-3C51D4E5DBC2}" dt="2023-06-18T23:22:05.366" v="46" actId="20577"/>
          <ac:spMkLst>
            <pc:docMk/>
            <pc:sldMk cId="3852274839" sldId="284"/>
            <ac:spMk id="5" creationId="{03F3AE34-1E5C-78B3-F962-C88893AEADA4}"/>
          </ac:spMkLst>
        </pc:spChg>
        <pc:spChg chg="mod">
          <ac:chgData name="Samantha Luca" userId="S::sam@fairtsp.com::efe7f690-9e59-4420-a145-37c3b3fdd113" providerId="AD" clId="Web-{B51F77DA-B804-1407-33A7-3C51D4E5DBC2}" dt="2023-06-18T23:24:54.636" v="84" actId="20577"/>
          <ac:spMkLst>
            <pc:docMk/>
            <pc:sldMk cId="3852274839" sldId="284"/>
            <ac:spMk id="6" creationId="{91741098-76A7-5178-FDCD-98874DBC99B2}"/>
          </ac:spMkLst>
        </pc:spChg>
        <pc:spChg chg="mod">
          <ac:chgData name="Samantha Luca" userId="S::sam@fairtsp.com::efe7f690-9e59-4420-a145-37c3b3fdd113" providerId="AD" clId="Web-{B51F77DA-B804-1407-33A7-3C51D4E5DBC2}" dt="2023-06-18T23:25:06.309" v="86" actId="20577"/>
          <ac:spMkLst>
            <pc:docMk/>
            <pc:sldMk cId="3852274839" sldId="284"/>
            <ac:spMk id="7" creationId="{7A574054-D0F9-B079-25D2-357C30D8596C}"/>
          </ac:spMkLst>
        </pc:spChg>
        <pc:spChg chg="add mod">
          <ac:chgData name="Samantha Luca" userId="S::sam@fairtsp.com::efe7f690-9e59-4420-a145-37c3b3fdd113" providerId="AD" clId="Web-{B51F77DA-B804-1407-33A7-3C51D4E5DBC2}" dt="2023-06-18T23:24:49.918" v="83"/>
          <ac:spMkLst>
            <pc:docMk/>
            <pc:sldMk cId="3852274839" sldId="284"/>
            <ac:spMk id="8" creationId="{8534E6A4-32FE-EA15-9855-607FC32613EF}"/>
          </ac:spMkLst>
        </pc:spChg>
        <pc:spChg chg="add mod">
          <ac:chgData name="Samantha Luca" userId="S::sam@fairtsp.com::efe7f690-9e59-4420-a145-37c3b3fdd113" providerId="AD" clId="Web-{B51F77DA-B804-1407-33A7-3C51D4E5DBC2}" dt="2023-06-18T23:25:02.824" v="85" actId="20577"/>
          <ac:spMkLst>
            <pc:docMk/>
            <pc:sldMk cId="3852274839" sldId="284"/>
            <ac:spMk id="9" creationId="{3FA2D670-1CEF-203B-F1E4-CD7A2BECF6D3}"/>
          </ac:spMkLst>
        </pc:spChg>
        <pc:spChg chg="mod">
          <ac:chgData name="Samantha Luca" userId="S::sam@fairtsp.com::efe7f690-9e59-4420-a145-37c3b3fdd113" providerId="AD" clId="Web-{B51F77DA-B804-1407-33A7-3C51D4E5DBC2}" dt="2023-06-18T23:27:26.156" v="103" actId="20577"/>
          <ac:spMkLst>
            <pc:docMk/>
            <pc:sldMk cId="3852274839" sldId="284"/>
            <ac:spMk id="10" creationId="{00000000-0000-0000-0000-000000000000}"/>
          </ac:spMkLst>
        </pc:spChg>
        <pc:spChg chg="add del mod">
          <ac:chgData name="Samantha Luca" userId="S::sam@fairtsp.com::efe7f690-9e59-4420-a145-37c3b3fdd113" providerId="AD" clId="Web-{B51F77DA-B804-1407-33A7-3C51D4E5DBC2}" dt="2023-06-18T23:25:10.090" v="87" actId="20577"/>
          <ac:spMkLst>
            <pc:docMk/>
            <pc:sldMk cId="3852274839" sldId="284"/>
            <ac:spMk id="11" creationId="{DCE61737-150F-5005-E711-8ECF32405B55}"/>
          </ac:spMkLst>
        </pc:spChg>
      </pc:sldChg>
      <pc:sldChg chg="modSp">
        <pc:chgData name="Samantha Luca" userId="S::sam@fairtsp.com::efe7f690-9e59-4420-a145-37c3b3fdd113" providerId="AD" clId="Web-{B51F77DA-B804-1407-33A7-3C51D4E5DBC2}" dt="2023-06-18T23:27:15.047" v="102" actId="1076"/>
        <pc:sldMkLst>
          <pc:docMk/>
          <pc:sldMk cId="2903072184" sldId="290"/>
        </pc:sldMkLst>
        <pc:spChg chg="mod">
          <ac:chgData name="Samantha Luca" userId="S::sam@fairtsp.com::efe7f690-9e59-4420-a145-37c3b3fdd113" providerId="AD" clId="Web-{B51F77DA-B804-1407-33A7-3C51D4E5DBC2}" dt="2023-06-18T23:26:45.436" v="99" actId="1076"/>
          <ac:spMkLst>
            <pc:docMk/>
            <pc:sldMk cId="2903072184" sldId="290"/>
            <ac:spMk id="4" creationId="{5D36D808-8D2F-D85C-87B5-833A4F2F325B}"/>
          </ac:spMkLst>
        </pc:spChg>
        <pc:spChg chg="mod">
          <ac:chgData name="Samantha Luca" userId="S::sam@fairtsp.com::efe7f690-9e59-4420-a145-37c3b3fdd113" providerId="AD" clId="Web-{B51F77DA-B804-1407-33A7-3C51D4E5DBC2}" dt="2023-06-18T23:26:56.187" v="101" actId="1076"/>
          <ac:spMkLst>
            <pc:docMk/>
            <pc:sldMk cId="2903072184" sldId="290"/>
            <ac:spMk id="5" creationId="{548FC0DC-71E5-C63D-8221-8C8D824A930C}"/>
          </ac:spMkLst>
        </pc:spChg>
        <pc:spChg chg="mod">
          <ac:chgData name="Samantha Luca" userId="S::sam@fairtsp.com::efe7f690-9e59-4420-a145-37c3b3fdd113" providerId="AD" clId="Web-{B51F77DA-B804-1407-33A7-3C51D4E5DBC2}" dt="2023-06-18T23:26:32.483" v="98" actId="1076"/>
          <ac:spMkLst>
            <pc:docMk/>
            <pc:sldMk cId="2903072184" sldId="290"/>
            <ac:spMk id="7" creationId="{E96ABDA9-87FD-FDF2-4144-3502B16104E8}"/>
          </ac:spMkLst>
        </pc:spChg>
        <pc:spChg chg="mod">
          <ac:chgData name="Samantha Luca" userId="S::sam@fairtsp.com::efe7f690-9e59-4420-a145-37c3b3fdd113" providerId="AD" clId="Web-{B51F77DA-B804-1407-33A7-3C51D4E5DBC2}" dt="2023-06-18T23:27:15.047" v="102" actId="1076"/>
          <ac:spMkLst>
            <pc:docMk/>
            <pc:sldMk cId="2903072184" sldId="290"/>
            <ac:spMk id="8" creationId="{0071432D-C989-A511-34FF-05E332856670}"/>
          </ac:spMkLst>
        </pc:spChg>
      </pc:sldChg>
      <pc:sldChg chg="modSp delCm modCm">
        <pc:chgData name="Samantha Luca" userId="S::sam@fairtsp.com::efe7f690-9e59-4420-a145-37c3b3fdd113" providerId="AD" clId="Web-{B51F77DA-B804-1407-33A7-3C51D4E5DBC2}" dt="2023-06-18T23:30:34.739" v="153" actId="20577"/>
        <pc:sldMkLst>
          <pc:docMk/>
          <pc:sldMk cId="3587023479" sldId="292"/>
        </pc:sldMkLst>
        <pc:spChg chg="mod">
          <ac:chgData name="Samantha Luca" userId="S::sam@fairtsp.com::efe7f690-9e59-4420-a145-37c3b3fdd113" providerId="AD" clId="Web-{B51F77DA-B804-1407-33A7-3C51D4E5DBC2}" dt="2023-06-18T23:29:29.269" v="132" actId="1076"/>
          <ac:spMkLst>
            <pc:docMk/>
            <pc:sldMk cId="3587023479" sldId="292"/>
            <ac:spMk id="4" creationId="{7339E90A-3B1C-C761-1E4D-42637B3ED68E}"/>
          </ac:spMkLst>
        </pc:spChg>
        <pc:spChg chg="mod">
          <ac:chgData name="Samantha Luca" userId="S::sam@fairtsp.com::efe7f690-9e59-4420-a145-37c3b3fdd113" providerId="AD" clId="Web-{B51F77DA-B804-1407-33A7-3C51D4E5DBC2}" dt="2023-06-18T23:30:34.739" v="153" actId="20577"/>
          <ac:spMkLst>
            <pc:docMk/>
            <pc:sldMk cId="3587023479" sldId="292"/>
            <ac:spMk id="5" creationId="{E20F8AC8-D4D0-5C23-DA56-0060BD4A2485}"/>
          </ac:spMkLst>
        </pc:spChg>
        <pc:spChg chg="mod">
          <ac:chgData name="Samantha Luca" userId="S::sam@fairtsp.com::efe7f690-9e59-4420-a145-37c3b3fdd113" providerId="AD" clId="Web-{B51F77DA-B804-1407-33A7-3C51D4E5DBC2}" dt="2023-06-18T23:29:16.862" v="130" actId="1076"/>
          <ac:spMkLst>
            <pc:docMk/>
            <pc:sldMk cId="3587023479" sldId="292"/>
            <ac:spMk id="6" creationId="{F34E3DA5-DBA1-C37A-771A-DE736D257227}"/>
          </ac:spMkLst>
        </pc:spChg>
        <pc:spChg chg="mod">
          <ac:chgData name="Samantha Luca" userId="S::sam@fairtsp.com::efe7f690-9e59-4420-a145-37c3b3fdd113" providerId="AD" clId="Web-{B51F77DA-B804-1407-33A7-3C51D4E5DBC2}" dt="2023-06-18T23:30:15.426" v="144" actId="20577"/>
          <ac:spMkLst>
            <pc:docMk/>
            <pc:sldMk cId="3587023479" sldId="292"/>
            <ac:spMk id="7" creationId="{44117C67-422A-4703-441F-4A2A02D7AC6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mantha Luca" userId="S::sam@fairtsp.com::efe7f690-9e59-4420-a145-37c3b3fdd113" providerId="AD" clId="Web-{B51F77DA-B804-1407-33A7-3C51D4E5DBC2}" dt="2023-06-18T23:30:09.426" v="143"/>
              <pc2:cmMkLst xmlns:pc2="http://schemas.microsoft.com/office/powerpoint/2019/9/main/command">
                <pc:docMk/>
                <pc:sldMk cId="3587023479" sldId="292"/>
                <pc2:cmMk id="{A955A32C-BDE6-428D-9629-AA2673818983}"/>
              </pc2:cmMkLst>
            </pc226:cmChg>
          </p:ext>
        </pc:extLst>
      </pc:sldChg>
      <pc:sldChg chg="modSp">
        <pc:chgData name="Samantha Luca" userId="S::sam@fairtsp.com::efe7f690-9e59-4420-a145-37c3b3fdd113" providerId="AD" clId="Web-{B51F77DA-B804-1407-33A7-3C51D4E5DBC2}" dt="2023-06-18T23:24:36.714" v="82" actId="1076"/>
        <pc:sldMkLst>
          <pc:docMk/>
          <pc:sldMk cId="3692293610" sldId="293"/>
        </pc:sldMkLst>
        <pc:spChg chg="mod">
          <ac:chgData name="Samantha Luca" userId="S::sam@fairtsp.com::efe7f690-9e59-4420-a145-37c3b3fdd113" providerId="AD" clId="Web-{B51F77DA-B804-1407-33A7-3C51D4E5DBC2}" dt="2023-06-18T23:24:33.433" v="81" actId="1076"/>
          <ac:spMkLst>
            <pc:docMk/>
            <pc:sldMk cId="3692293610" sldId="293"/>
            <ac:spMk id="3" creationId="{3DD92277-2966-803D-CFB6-FA533A7D3872}"/>
          </ac:spMkLst>
        </pc:spChg>
        <pc:spChg chg="mod">
          <ac:chgData name="Samantha Luca" userId="S::sam@fairtsp.com::efe7f690-9e59-4420-a145-37c3b3fdd113" providerId="AD" clId="Web-{B51F77DA-B804-1407-33A7-3C51D4E5DBC2}" dt="2023-06-18T23:24:36.714" v="82" actId="1076"/>
          <ac:spMkLst>
            <pc:docMk/>
            <pc:sldMk cId="3692293610" sldId="293"/>
            <ac:spMk id="5" creationId="{CADBD53D-29C6-478C-658A-70457F9A5241}"/>
          </ac:spMkLst>
        </pc:spChg>
      </pc:sldChg>
      <pc:sldChg chg="modSp">
        <pc:chgData name="Samantha Luca" userId="S::sam@fairtsp.com::efe7f690-9e59-4420-a145-37c3b3fdd113" providerId="AD" clId="Web-{B51F77DA-B804-1407-33A7-3C51D4E5DBC2}" dt="2023-06-18T23:26:25.920" v="97" actId="1076"/>
        <pc:sldMkLst>
          <pc:docMk/>
          <pc:sldMk cId="2653073808" sldId="294"/>
        </pc:sldMkLst>
        <pc:spChg chg="mod">
          <ac:chgData name="Samantha Luca" userId="S::sam@fairtsp.com::efe7f690-9e59-4420-a145-37c3b3fdd113" providerId="AD" clId="Web-{B51F77DA-B804-1407-33A7-3C51D4E5DBC2}" dt="2023-06-18T23:25:44.669" v="92" actId="20577"/>
          <ac:spMkLst>
            <pc:docMk/>
            <pc:sldMk cId="2653073808" sldId="294"/>
            <ac:spMk id="4" creationId="{5D36D808-8D2F-D85C-87B5-833A4F2F325B}"/>
          </ac:spMkLst>
        </pc:spChg>
        <pc:spChg chg="mod">
          <ac:chgData name="Samantha Luca" userId="S::sam@fairtsp.com::efe7f690-9e59-4420-a145-37c3b3fdd113" providerId="AD" clId="Web-{B51F77DA-B804-1407-33A7-3C51D4E5DBC2}" dt="2023-06-18T23:26:25.920" v="97" actId="1076"/>
          <ac:spMkLst>
            <pc:docMk/>
            <pc:sldMk cId="2653073808" sldId="294"/>
            <ac:spMk id="5" creationId="{548FC0DC-71E5-C63D-8221-8C8D824A930C}"/>
          </ac:spMkLst>
        </pc:spChg>
        <pc:spChg chg="mod">
          <ac:chgData name="Samantha Luca" userId="S::sam@fairtsp.com::efe7f690-9e59-4420-a145-37c3b3fdd113" providerId="AD" clId="Web-{B51F77DA-B804-1407-33A7-3C51D4E5DBC2}" dt="2023-06-18T23:25:52.669" v="95" actId="20577"/>
          <ac:spMkLst>
            <pc:docMk/>
            <pc:sldMk cId="2653073808" sldId="294"/>
            <ac:spMk id="7" creationId="{E96ABDA9-87FD-FDF2-4144-3502B16104E8}"/>
          </ac:spMkLst>
        </pc:spChg>
        <pc:spChg chg="mod">
          <ac:chgData name="Samantha Luca" userId="S::sam@fairtsp.com::efe7f690-9e59-4420-a145-37c3b3fdd113" providerId="AD" clId="Web-{B51F77DA-B804-1407-33A7-3C51D4E5DBC2}" dt="2023-06-18T23:25:47.513" v="93" actId="20577"/>
          <ac:spMkLst>
            <pc:docMk/>
            <pc:sldMk cId="2653073808" sldId="294"/>
            <ac:spMk id="8" creationId="{0071432D-C989-A511-34FF-05E332856670}"/>
          </ac:spMkLst>
        </pc:spChg>
      </pc:sldChg>
      <pc:sldChg chg="modSp modCm">
        <pc:chgData name="Samantha Luca" userId="S::sam@fairtsp.com::efe7f690-9e59-4420-a145-37c3b3fdd113" providerId="AD" clId="Web-{B51F77DA-B804-1407-33A7-3C51D4E5DBC2}" dt="2023-06-18T23:28:43.846" v="126" actId="20577"/>
        <pc:sldMkLst>
          <pc:docMk/>
          <pc:sldMk cId="328178935" sldId="296"/>
        </pc:sldMkLst>
        <pc:spChg chg="mod">
          <ac:chgData name="Samantha Luca" userId="S::sam@fairtsp.com::efe7f690-9e59-4420-a145-37c3b3fdd113" providerId="AD" clId="Web-{B51F77DA-B804-1407-33A7-3C51D4E5DBC2}" dt="2023-06-18T23:28:43.846" v="126" actId="20577"/>
          <ac:spMkLst>
            <pc:docMk/>
            <pc:sldMk cId="328178935" sldId="296"/>
            <ac:spMk id="3" creationId="{46E8594A-3877-4ACB-94E5-ADDB516CA015}"/>
          </ac:spMkLst>
        </pc:spChg>
        <pc:spChg chg="mod">
          <ac:chgData name="Samantha Luca" userId="S::sam@fairtsp.com::efe7f690-9e59-4420-a145-37c3b3fdd113" providerId="AD" clId="Web-{B51F77DA-B804-1407-33A7-3C51D4E5DBC2}" dt="2023-06-18T23:28:08.048" v="125" actId="20577"/>
          <ac:spMkLst>
            <pc:docMk/>
            <pc:sldMk cId="328178935" sldId="296"/>
            <ac:spMk id="7" creationId="{548B82C3-4C2F-9588-EB3D-FBAF1103F59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mantha Luca" userId="S::sam@fairtsp.com::efe7f690-9e59-4420-a145-37c3b3fdd113" providerId="AD" clId="Web-{B51F77DA-B804-1407-33A7-3C51D4E5DBC2}" dt="2023-06-18T23:28:06.032" v="124" actId="20577"/>
              <pc2:cmMkLst xmlns:pc2="http://schemas.microsoft.com/office/powerpoint/2019/9/main/command">
                <pc:docMk/>
                <pc:sldMk cId="328178935" sldId="296"/>
                <pc2:cmMk id="{82A507F2-696B-4DF0-A35A-C358F89759E3}"/>
              </pc2:cmMkLst>
            </pc226:cmChg>
          </p:ext>
        </pc:extLst>
      </pc:sldChg>
    </pc:docChg>
  </pc:docChgLst>
  <pc:docChgLst>
    <pc:chgData name="Samantha Luca" userId="S::sam@fairtsp.com::efe7f690-9e59-4420-a145-37c3b3fdd113" providerId="AD" clId="Web-{E4CC6DC2-5477-B126-BFE3-93F56C033169}"/>
    <pc:docChg chg="">
      <pc:chgData name="Samantha Luca" userId="S::sam@fairtsp.com::efe7f690-9e59-4420-a145-37c3b3fdd113" providerId="AD" clId="Web-{E4CC6DC2-5477-B126-BFE3-93F56C033169}" dt="2023-07-05T23:17:13.276" v="2"/>
      <pc:docMkLst>
        <pc:docMk/>
      </pc:docMkLst>
      <pc:sldChg chg="delCm">
        <pc:chgData name="Samantha Luca" userId="S::sam@fairtsp.com::efe7f690-9e59-4420-a145-37c3b3fdd113" providerId="AD" clId="Web-{E4CC6DC2-5477-B126-BFE3-93F56C033169}" dt="2023-07-05T23:16:55.728" v="0"/>
        <pc:sldMkLst>
          <pc:docMk/>
          <pc:sldMk cId="3852274839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mantha Luca" userId="S::sam@fairtsp.com::efe7f690-9e59-4420-a145-37c3b3fdd113" providerId="AD" clId="Web-{E4CC6DC2-5477-B126-BFE3-93F56C033169}" dt="2023-07-05T23:16:55.728" v="0"/>
              <pc2:cmMkLst xmlns:pc2="http://schemas.microsoft.com/office/powerpoint/2019/9/main/command">
                <pc:docMk/>
                <pc:sldMk cId="3852274839" sldId="284"/>
                <pc2:cmMk id="{1A5091A2-C6A9-4737-B217-5DE3811DAD62}"/>
              </pc2:cmMkLst>
            </pc226:cmChg>
          </p:ext>
        </pc:extLst>
      </pc:sldChg>
      <pc:sldChg chg="delCm">
        <pc:chgData name="Samantha Luca" userId="S::sam@fairtsp.com::efe7f690-9e59-4420-a145-37c3b3fdd113" providerId="AD" clId="Web-{E4CC6DC2-5477-B126-BFE3-93F56C033169}" dt="2023-07-05T23:17:13.276" v="2"/>
        <pc:sldMkLst>
          <pc:docMk/>
          <pc:sldMk cId="1197326842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mantha Luca" userId="S::sam@fairtsp.com::efe7f690-9e59-4420-a145-37c3b3fdd113" providerId="AD" clId="Web-{E4CC6DC2-5477-B126-BFE3-93F56C033169}" dt="2023-07-05T23:17:13.276" v="2"/>
              <pc2:cmMkLst xmlns:pc2="http://schemas.microsoft.com/office/powerpoint/2019/9/main/command">
                <pc:docMk/>
                <pc:sldMk cId="1197326842" sldId="288"/>
                <pc2:cmMk id="{F6E9A826-6C99-4EB8-BB60-8AAC7E29BEE0}"/>
              </pc2:cmMkLst>
            </pc226:cmChg>
          </p:ext>
        </pc:extLst>
      </pc:sldChg>
      <pc:sldChg chg="delCm">
        <pc:chgData name="Samantha Luca" userId="S::sam@fairtsp.com::efe7f690-9e59-4420-a145-37c3b3fdd113" providerId="AD" clId="Web-{E4CC6DC2-5477-B126-BFE3-93F56C033169}" dt="2023-07-05T23:17:07.010" v="1"/>
        <pc:sldMkLst>
          <pc:docMk/>
          <pc:sldMk cId="2653073808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mantha Luca" userId="S::sam@fairtsp.com::efe7f690-9e59-4420-a145-37c3b3fdd113" providerId="AD" clId="Web-{E4CC6DC2-5477-B126-BFE3-93F56C033169}" dt="2023-07-05T23:17:07.010" v="1"/>
              <pc2:cmMkLst xmlns:pc2="http://schemas.microsoft.com/office/powerpoint/2019/9/main/command">
                <pc:docMk/>
                <pc:sldMk cId="2653073808" sldId="294"/>
                <pc2:cmMk id="{26962281-EE55-4991-B50C-BF6DA5D08507}"/>
              </pc2:cmMkLst>
            </pc226:cmChg>
          </p:ext>
        </pc:extLst>
      </pc:sldChg>
    </pc:docChg>
  </pc:docChgLst>
  <pc:docChgLst>
    <pc:chgData name="Silke Fuchshofen" userId="S::silke@fairtsp.com::60f572f0-ff7f-4ed1-bbc1-dbd5ab35dec8" providerId="AD" clId="Web-{730DCC06-7726-496F-81E7-B830DD5777C0}"/>
    <pc:docChg chg="delSld modSection">
      <pc:chgData name="Silke Fuchshofen" userId="S::silke@fairtsp.com::60f572f0-ff7f-4ed1-bbc1-dbd5ab35dec8" providerId="AD" clId="Web-{730DCC06-7726-496F-81E7-B830DD5777C0}" dt="2023-06-06T22:29:50.872" v="0"/>
      <pc:docMkLst>
        <pc:docMk/>
      </pc:docMkLst>
      <pc:sldChg chg="del">
        <pc:chgData name="Silke Fuchshofen" userId="S::silke@fairtsp.com::60f572f0-ff7f-4ed1-bbc1-dbd5ab35dec8" providerId="AD" clId="Web-{730DCC06-7726-496F-81E7-B830DD5777C0}" dt="2023-06-06T22:29:50.872" v="0"/>
        <pc:sldMkLst>
          <pc:docMk/>
          <pc:sldMk cId="1892898429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7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253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6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72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5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7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9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5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4FAF-D1F1-4A42-A2EF-48FF83281D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03DC4C-F10E-4C2B-A203-643FF083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E8594A-3877-4ACB-94E5-ADDB516CA015}"/>
              </a:ext>
            </a:extLst>
          </p:cNvPr>
          <p:cNvSpPr/>
          <p:nvPr/>
        </p:nvSpPr>
        <p:spPr>
          <a:xfrm>
            <a:off x="3246309" y="518317"/>
            <a:ext cx="5699381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 b="1"/>
              <a:t>FairTSA Value Proposition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2B08A-4927-4234-A703-05013CCFE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13" y="5202452"/>
            <a:ext cx="947651" cy="1560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B82C3-4C2F-9588-EB3D-FBAF1103F591}"/>
              </a:ext>
            </a:extLst>
          </p:cNvPr>
          <p:cNvSpPr txBox="1"/>
          <p:nvPr/>
        </p:nvSpPr>
        <p:spPr>
          <a:xfrm>
            <a:off x="2132594" y="1523991"/>
            <a:ext cx="7921722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Calibri"/>
                <a:ea typeface="Times New Roman" panose="02020603050405020304" pitchFamily="18" charset="0"/>
                <a:cs typeface="Calibri"/>
              </a:rPr>
              <a:t>The Fair-Trade</a:t>
            </a:r>
            <a:r>
              <a:rPr lang="en-US" sz="24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Sustainability Alliance </a:t>
            </a:r>
            <a:r>
              <a:rPr lang="en-US" sz="2400" dirty="0">
                <a:latin typeface="Calibri"/>
                <a:ea typeface="Times New Roman" panose="02020603050405020304" pitchFamily="18" charset="0"/>
                <a:cs typeface="Calibri"/>
              </a:rPr>
              <a:t>is rooted in a strong program with well-defined requirements. We engage with all partners in the supply chain. </a:t>
            </a:r>
          </a:p>
          <a:p>
            <a:endParaRPr lang="en-US" sz="2400"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en-US" sz="2400" dirty="0">
                <a:latin typeface="Calibri"/>
                <a:ea typeface="Times New Roman" panose="02020603050405020304" pitchFamily="18" charset="0"/>
                <a:cs typeface="Calibri"/>
              </a:rPr>
              <a:t>We are dedicated to finding solutions for your unique situation. We stand for accountability and </a:t>
            </a:r>
            <a:r>
              <a:rPr lang="en-US" sz="24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affordable </a:t>
            </a:r>
            <a:r>
              <a:rPr lang="en-US" sz="2400" dirty="0">
                <a:latin typeface="Calibri"/>
                <a:ea typeface="Times New Roman" panose="02020603050405020304" pitchFamily="18" charset="0"/>
                <a:cs typeface="Calibri"/>
              </a:rPr>
              <a:t>solutions</a:t>
            </a:r>
            <a:r>
              <a:rPr lang="en-US" sz="24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r>
              <a:rPr lang="en-US" sz="240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US" dirty="0">
              <a:latin typeface="Trebuchet MS" panose="020B0603020202020204"/>
              <a:ea typeface="Times New Roman" panose="02020603050405020304" pitchFamily="18" charset="0"/>
              <a:cs typeface="Calibri"/>
            </a:endParaRPr>
          </a:p>
          <a:p>
            <a:endParaRPr lang="en-US" sz="2400"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en-US" sz="2400" dirty="0">
                <a:latin typeface="Calibri"/>
                <a:ea typeface="Times New Roman" panose="02020603050405020304" pitchFamily="18" charset="0"/>
                <a:cs typeface="Calibri"/>
              </a:rPr>
              <a:t>We are supportive and appreciative of all our partners – producer organizations, licensee partners, and certification agencies. </a:t>
            </a:r>
            <a:endParaRPr lang="en-US" sz="24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en-US" sz="2800" b="1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 algn="ctr"/>
            <a:r>
              <a:rPr lang="en-US" sz="2800" b="1" dirty="0">
                <a:latin typeface="Calibri"/>
                <a:ea typeface="Times New Roman" panose="02020603050405020304" pitchFamily="18" charset="0"/>
                <a:cs typeface="Calibri"/>
              </a:rPr>
              <a:t>We are there for our partners when they need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59A7BF8-D49B-B2B1-BAED-1A1E131921C7}"/>
              </a:ext>
            </a:extLst>
          </p:cNvPr>
          <p:cNvSpPr/>
          <p:nvPr/>
        </p:nvSpPr>
        <p:spPr>
          <a:xfrm>
            <a:off x="4783065" y="3158793"/>
            <a:ext cx="2766482" cy="23381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39E90A-3B1C-C761-1E4D-42637B3ED68E}"/>
              </a:ext>
            </a:extLst>
          </p:cNvPr>
          <p:cNvSpPr/>
          <p:nvPr/>
        </p:nvSpPr>
        <p:spPr>
          <a:xfrm>
            <a:off x="3871104" y="1717377"/>
            <a:ext cx="4561649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Meaningful Community Impact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F8AC8-D4D0-5C23-DA56-0060BD4A2485}"/>
              </a:ext>
            </a:extLst>
          </p:cNvPr>
          <p:cNvSpPr/>
          <p:nvPr/>
        </p:nvSpPr>
        <p:spPr>
          <a:xfrm>
            <a:off x="1164297" y="4621326"/>
            <a:ext cx="3321743" cy="107721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Affordability </a:t>
            </a:r>
            <a:r>
              <a:rPr lang="en-US" sz="3200" b="1" cap="none" spc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  <a:r>
              <a:rPr lang="en-US" sz="3200" b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endParaRPr lang="en-US" b="1">
              <a:solidFill>
                <a:srgbClr val="C00000"/>
              </a:solidFill>
            </a:endParaRPr>
          </a:p>
          <a:p>
            <a:pPr algn="ctr"/>
            <a:r>
              <a:rPr lang="en-US" sz="3200" b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 </a:t>
            </a:r>
            <a:r>
              <a:rPr lang="en-US" sz="3200" b="1" cap="none" spc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Partners</a:t>
            </a:r>
            <a:endParaRPr lang="en-US" b="1" cap="none" spc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E3DA5-DBA1-C37A-771A-DE736D257227}"/>
              </a:ext>
            </a:extLst>
          </p:cNvPr>
          <p:cNvSpPr/>
          <p:nvPr/>
        </p:nvSpPr>
        <p:spPr>
          <a:xfrm>
            <a:off x="7534598" y="4205125"/>
            <a:ext cx="4508288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Clear Standard</a:t>
            </a:r>
            <a:endParaRPr lang="en-US" b="1">
              <a:solidFill>
                <a:srgbClr val="C00000"/>
              </a:solidFill>
            </a:endParaRPr>
          </a:p>
          <a:p>
            <a:pPr algn="ctr"/>
            <a:r>
              <a:rPr lang="en-US" sz="3200" b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with well- defined  exclusion criteria</a:t>
            </a:r>
          </a:p>
          <a:p>
            <a:pPr algn="ctr"/>
            <a:endParaRPr lang="en-US" sz="3200" b="1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117C67-422A-4703-441F-4A2A02D7AC67}"/>
              </a:ext>
            </a:extLst>
          </p:cNvPr>
          <p:cNvSpPr/>
          <p:nvPr/>
        </p:nvSpPr>
        <p:spPr>
          <a:xfrm>
            <a:off x="3678118" y="314306"/>
            <a:ext cx="496053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We believe in</a:t>
            </a:r>
            <a:r>
              <a:rPr lang="en-US" sz="5400" b="1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lang="en-US" sz="5400" b="1" cap="none" spc="0">
              <a:ln/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702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D92277-2966-803D-CFB6-FA533A7D3872}"/>
              </a:ext>
            </a:extLst>
          </p:cNvPr>
          <p:cNvSpPr/>
          <p:nvPr/>
        </p:nvSpPr>
        <p:spPr>
          <a:xfrm>
            <a:off x="4232907" y="737746"/>
            <a:ext cx="37269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>
                <a:ln/>
                <a:solidFill>
                  <a:schemeClr val="accent4"/>
                </a:solidFill>
              </a:rPr>
              <a:t>Flexibility and </a:t>
            </a:r>
          </a:p>
          <a:p>
            <a:pPr algn="ctr"/>
            <a:r>
              <a:rPr lang="en-US" sz="3200" b="1">
                <a:ln/>
                <a:solidFill>
                  <a:schemeClr val="accent4"/>
                </a:solidFill>
              </a:rPr>
              <a:t>True Collaboration</a:t>
            </a:r>
            <a:endParaRPr lang="en-US" sz="3200" b="1" cap="none" spc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4054C-683C-2CE0-949E-4DC326E0AA6D}"/>
              </a:ext>
            </a:extLst>
          </p:cNvPr>
          <p:cNvSpPr/>
          <p:nvPr/>
        </p:nvSpPr>
        <p:spPr>
          <a:xfrm>
            <a:off x="1364955" y="2772849"/>
            <a:ext cx="29738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>
                <a:ln/>
                <a:solidFill>
                  <a:schemeClr val="accent4"/>
                </a:solidFill>
                <a:effectLst/>
              </a:rPr>
              <a:t>Project-based </a:t>
            </a:r>
          </a:p>
          <a:p>
            <a:pPr algn="ctr"/>
            <a:r>
              <a:rPr lang="en-US" sz="3200" b="1" cap="none" spc="0">
                <a:ln/>
                <a:solidFill>
                  <a:schemeClr val="accent4"/>
                </a:solidFill>
                <a:effectLst/>
              </a:rPr>
              <a:t>Accountability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BD53D-29C6-478C-658A-70457F9A5241}"/>
              </a:ext>
            </a:extLst>
          </p:cNvPr>
          <p:cNvSpPr/>
          <p:nvPr/>
        </p:nvSpPr>
        <p:spPr>
          <a:xfrm>
            <a:off x="7830601" y="2523863"/>
            <a:ext cx="2763898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</a:rPr>
              <a:t> 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Efficient </a:t>
            </a:r>
            <a:r>
              <a:rPr lang="en-US" sz="3200" b="1" dirty="0">
                <a:ln/>
                <a:solidFill>
                  <a:schemeClr val="accent4"/>
                </a:solidFill>
              </a:rPr>
              <a:t>and Affordable</a:t>
            </a:r>
            <a:endParaRPr lang="en-US" dirty="0">
              <a:solidFill>
                <a:schemeClr val="accent4"/>
              </a:solidFill>
            </a:endParaRPr>
          </a:p>
          <a:p>
            <a:pPr algn="r"/>
            <a:r>
              <a:rPr lang="en-US" sz="3200" b="1" dirty="0">
                <a:ln/>
                <a:solidFill>
                  <a:schemeClr val="accent4"/>
                </a:solidFill>
              </a:rPr>
              <a:t> 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Certification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138F4-8515-A260-F2B5-35FAB1CFB5F9}"/>
              </a:ext>
            </a:extLst>
          </p:cNvPr>
          <p:cNvSpPr/>
          <p:nvPr/>
        </p:nvSpPr>
        <p:spPr>
          <a:xfrm>
            <a:off x="4788590" y="4885521"/>
            <a:ext cx="26148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>
                <a:ln/>
                <a:solidFill>
                  <a:schemeClr val="accent4"/>
                </a:solidFill>
                <a:effectLst/>
              </a:rPr>
              <a:t>Measurable </a:t>
            </a:r>
          </a:p>
          <a:p>
            <a:pPr algn="ctr"/>
            <a:r>
              <a:rPr lang="en-US" sz="3200" b="1" cap="none" spc="0">
                <a:ln/>
                <a:solidFill>
                  <a:schemeClr val="accent4"/>
                </a:solidFill>
                <a:effectLst/>
              </a:rPr>
              <a:t>Local Impact</a:t>
            </a:r>
          </a:p>
        </p:txBody>
      </p:sp>
      <p:sp>
        <p:nvSpPr>
          <p:cNvPr id="7" name="Flowchart: Or 6">
            <a:extLst>
              <a:ext uri="{FF2B5EF4-FFF2-40B4-BE49-F238E27FC236}">
                <a16:creationId xmlns:a16="http://schemas.microsoft.com/office/drawing/2014/main" id="{8B647D8C-629F-5D60-B409-8FB6FB209A20}"/>
              </a:ext>
            </a:extLst>
          </p:cNvPr>
          <p:cNvSpPr/>
          <p:nvPr/>
        </p:nvSpPr>
        <p:spPr>
          <a:xfrm>
            <a:off x="4791314" y="2049242"/>
            <a:ext cx="2765444" cy="2653771"/>
          </a:xfrm>
          <a:prstGeom prst="flowChar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9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78435" y="442948"/>
            <a:ext cx="866775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5C8F39"/>
                </a:solidFill>
                <a:latin typeface="Century Gothic"/>
                <a:ea typeface="Segoe UI Black"/>
                <a:cs typeface="Segoe UI Black" panose="020B0A02040204020203" pitchFamily="34" charset="0"/>
              </a:rPr>
              <a:t>Flexibility &amp; True Collaboration means:</a:t>
            </a:r>
            <a:endParaRPr lang="en-US" sz="3600" b="1">
              <a:latin typeface="Century Gothic"/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78B9056A-7D30-44AA-48B7-EABF44455072}"/>
              </a:ext>
            </a:extLst>
          </p:cNvPr>
          <p:cNvSpPr/>
          <p:nvPr/>
        </p:nvSpPr>
        <p:spPr>
          <a:xfrm>
            <a:off x="4567423" y="2384114"/>
            <a:ext cx="3178300" cy="2772657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3AE34-1E5C-78B3-F962-C88893AEADA4}"/>
              </a:ext>
            </a:extLst>
          </p:cNvPr>
          <p:cNvSpPr/>
          <p:nvPr/>
        </p:nvSpPr>
        <p:spPr>
          <a:xfrm>
            <a:off x="3232644" y="4730653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endParaRPr lang="en-US" sz="2400" b="1">
              <a:ln w="0"/>
              <a:solidFill>
                <a:srgbClr val="414C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741098-76A7-5178-FDCD-98874DBC99B2}"/>
              </a:ext>
            </a:extLst>
          </p:cNvPr>
          <p:cNvSpPr/>
          <p:nvPr/>
        </p:nvSpPr>
        <p:spPr>
          <a:xfrm>
            <a:off x="7359260" y="2579795"/>
            <a:ext cx="491900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Free pre-certification and</a:t>
            </a:r>
            <a:r>
              <a:rPr lang="en-US" sz="2800" b="1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cap="none" spc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monthly </a:t>
            </a:r>
            <a:r>
              <a:rPr lang="en-US" sz="2800" b="1">
                <a:ln/>
                <a:solidFill>
                  <a:schemeClr val="accent1">
                    <a:lumMod val="75000"/>
                  </a:schemeClr>
                </a:solidFill>
              </a:rPr>
              <a:t>producer 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>
                <a:ln/>
                <a:solidFill>
                  <a:schemeClr val="accent1">
                    <a:lumMod val="75000"/>
                  </a:schemeClr>
                </a:solidFill>
              </a:rPr>
              <a:t>Webinars in English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>
                <a:ln/>
                <a:solidFill>
                  <a:schemeClr val="accent1">
                    <a:lumMod val="75000"/>
                  </a:schemeClr>
                </a:solidFill>
              </a:rPr>
              <a:t>and Spanish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74054-D0F9-B079-25D2-357C30D8596C}"/>
              </a:ext>
            </a:extLst>
          </p:cNvPr>
          <p:cNvSpPr/>
          <p:nvPr/>
        </p:nvSpPr>
        <p:spPr>
          <a:xfrm>
            <a:off x="963283" y="5337117"/>
            <a:ext cx="4735592" cy="95410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1">
                    <a:lumMod val="75000"/>
                  </a:schemeClr>
                </a:solidFill>
              </a:rPr>
              <a:t>Equivalency with</a:t>
            </a:r>
          </a:p>
          <a:p>
            <a:pPr algn="ctr"/>
            <a:r>
              <a:rPr lang="en-US" sz="2800" b="1">
                <a:ln/>
                <a:solidFill>
                  <a:schemeClr val="accent1">
                    <a:lumMod val="75000"/>
                  </a:schemeClr>
                </a:solidFill>
              </a:rPr>
              <a:t> other Fair Trade programs</a:t>
            </a:r>
            <a:endParaRPr lang="en-US" sz="2800" b="1" cap="none" spc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4E6A4-32FE-EA15-9855-607FC32613EF}"/>
              </a:ext>
            </a:extLst>
          </p:cNvPr>
          <p:cNvSpPr/>
          <p:nvPr/>
        </p:nvSpPr>
        <p:spPr>
          <a:xfrm>
            <a:off x="1432573" y="2664343"/>
            <a:ext cx="2986395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>
                <a:ln/>
                <a:solidFill>
                  <a:srgbClr val="7B230C"/>
                </a:solidFill>
              </a:rPr>
              <a:t>Cultural</a:t>
            </a:r>
            <a:r>
              <a:rPr lang="en-US" sz="2800" b="1">
                <a:ln/>
                <a:solidFill>
                  <a:srgbClr val="7B230C"/>
                </a:solidFill>
                <a:ea typeface="+mn-lt"/>
                <a:cs typeface="+mn-lt"/>
              </a:rPr>
              <a:t> sensitivity and flexible cooperation</a:t>
            </a:r>
            <a:endParaRPr lang="en-US" sz="2000">
              <a:solidFill>
                <a:srgbClr val="7B230C"/>
              </a:solidFill>
              <a:ea typeface="+mn-lt"/>
              <a:cs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A2D670-1CEF-203B-F1E4-CD7A2BECF6D3}"/>
              </a:ext>
            </a:extLst>
          </p:cNvPr>
          <p:cNvSpPr/>
          <p:nvPr/>
        </p:nvSpPr>
        <p:spPr>
          <a:xfrm>
            <a:off x="7060239" y="5123881"/>
            <a:ext cx="491900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1">
                    <a:lumMod val="75000"/>
                  </a:schemeClr>
                </a:solidFill>
              </a:rPr>
              <a:t>Flexible criteria  for non-</a:t>
            </a:r>
            <a:endParaRPr lang="en-US" sz="280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>
                <a:ln/>
                <a:solidFill>
                  <a:schemeClr val="accent1">
                    <a:lumMod val="75000"/>
                  </a:schemeClr>
                </a:solidFill>
              </a:rPr>
              <a:t>traditional Community</a:t>
            </a:r>
            <a:endParaRPr lang="en-US" sz="280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>
                <a:ln/>
                <a:solidFill>
                  <a:schemeClr val="accent1">
                    <a:lumMod val="75000"/>
                  </a:schemeClr>
                </a:solidFill>
              </a:rPr>
              <a:t> Development Projects</a:t>
            </a:r>
            <a:endParaRPr lang="en-US" sz="280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61737-150F-5005-E711-8ECF32405B55}"/>
              </a:ext>
            </a:extLst>
          </p:cNvPr>
          <p:cNvSpPr/>
          <p:nvPr/>
        </p:nvSpPr>
        <p:spPr>
          <a:xfrm>
            <a:off x="2083602" y="1271081"/>
            <a:ext cx="8146197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1">
                    <a:lumMod val="75000"/>
                  </a:schemeClr>
                </a:solidFill>
              </a:rPr>
              <a:t>Community development </a:t>
            </a:r>
            <a:r>
              <a:rPr lang="en-US" sz="28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and</a:t>
            </a:r>
            <a:r>
              <a:rPr lang="en-US" sz="2800" b="1" dirty="0">
                <a:ln/>
                <a:solidFill>
                  <a:schemeClr val="accent1">
                    <a:lumMod val="75000"/>
                  </a:schemeClr>
                </a:solidFill>
              </a:rPr>
              <a:t> Compliance support for all partners</a:t>
            </a:r>
            <a:endParaRPr lang="en-US" sz="2800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800" b="1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7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48179" y="505712"/>
            <a:ext cx="936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5C8F39"/>
                </a:solidFill>
                <a:latin typeface="Century Gothic"/>
                <a:ea typeface="Segoe UI Black" panose="020B0A02040204020203" pitchFamily="34" charset="0"/>
                <a:cs typeface="Segoe UI Black" panose="020B0A02040204020203" pitchFamily="34" charset="0"/>
              </a:rPr>
              <a:t>Efficient &amp; affordable certification means:</a:t>
            </a: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F00720A0-FD72-2EED-98F4-96118D67ACF0}"/>
              </a:ext>
            </a:extLst>
          </p:cNvPr>
          <p:cNvSpPr/>
          <p:nvPr/>
        </p:nvSpPr>
        <p:spPr>
          <a:xfrm>
            <a:off x="5157756" y="2912289"/>
            <a:ext cx="1885234" cy="1781790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D808-8D2F-D85C-87B5-833A4F2F325B}"/>
              </a:ext>
            </a:extLst>
          </p:cNvPr>
          <p:cNvSpPr/>
          <p:nvPr/>
        </p:nvSpPr>
        <p:spPr>
          <a:xfrm>
            <a:off x="1068502" y="2112352"/>
            <a:ext cx="473234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We strive to provide lowest certification cost in the marketplace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FC0DC-71E5-C63D-8221-8C8D824A930C}"/>
              </a:ext>
            </a:extLst>
          </p:cNvPr>
          <p:cNvSpPr/>
          <p:nvPr/>
        </p:nvSpPr>
        <p:spPr>
          <a:xfrm>
            <a:off x="708113" y="4866230"/>
            <a:ext cx="473234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>
                <a:ln/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="1" cap="none" spc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o</a:t>
            </a:r>
            <a:r>
              <a:rPr lang="en-US" sz="2400" b="1">
                <a:ln/>
                <a:solidFill>
                  <a:schemeClr val="accent1">
                    <a:lumMod val="75000"/>
                  </a:schemeClr>
                </a:solidFill>
              </a:rPr>
              <a:t> exclusivity for certain certification agencies</a:t>
            </a:r>
            <a:endParaRPr lang="en-US" sz="2400" b="1" cap="none" spc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ABDA9-87FD-FDF2-4144-3502B16104E8}"/>
              </a:ext>
            </a:extLst>
          </p:cNvPr>
          <p:cNvSpPr/>
          <p:nvPr/>
        </p:nvSpPr>
        <p:spPr>
          <a:xfrm>
            <a:off x="6261559" y="4795619"/>
            <a:ext cx="573093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>
                <a:ln/>
                <a:solidFill>
                  <a:schemeClr val="accent1">
                    <a:lumMod val="75000"/>
                  </a:schemeClr>
                </a:solidFill>
              </a:rPr>
              <a:t>Integrated Organic &amp; Fair Trade Inspections resulting in reduced logistics &amp; carbon footprint</a:t>
            </a:r>
            <a:endParaRPr lang="en-US" sz="2400" b="1" cap="none" spc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71432D-C989-A511-34FF-05E332856670}"/>
              </a:ext>
            </a:extLst>
          </p:cNvPr>
          <p:cNvSpPr/>
          <p:nvPr/>
        </p:nvSpPr>
        <p:spPr>
          <a:xfrm>
            <a:off x="6630953" y="2112165"/>
            <a:ext cx="499450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Full acceptance of all ISO 17065 accredited certifiers</a:t>
            </a:r>
          </a:p>
        </p:txBody>
      </p:sp>
    </p:spTree>
    <p:extLst>
      <p:ext uri="{BB962C8B-B14F-4D97-AF65-F5344CB8AC3E}">
        <p14:creationId xmlns:p14="http://schemas.microsoft.com/office/powerpoint/2010/main" val="265307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37273" y="397139"/>
            <a:ext cx="850906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5C8F39"/>
                </a:solidFill>
                <a:latin typeface="Century Gothic"/>
                <a:ea typeface="Segoe UI Black"/>
                <a:cs typeface="Segoe UI Black" panose="020B0A02040204020203" pitchFamily="34" charset="0"/>
              </a:rPr>
              <a:t>Project-based Accountability means:</a:t>
            </a: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F00720A0-FD72-2EED-98F4-96118D67ACF0}"/>
              </a:ext>
            </a:extLst>
          </p:cNvPr>
          <p:cNvSpPr/>
          <p:nvPr/>
        </p:nvSpPr>
        <p:spPr>
          <a:xfrm>
            <a:off x="5114724" y="2859663"/>
            <a:ext cx="1967861" cy="187359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D808-8D2F-D85C-87B5-833A4F2F325B}"/>
              </a:ext>
            </a:extLst>
          </p:cNvPr>
          <p:cNvSpPr/>
          <p:nvPr/>
        </p:nvSpPr>
        <p:spPr>
          <a:xfrm>
            <a:off x="848312" y="1644142"/>
            <a:ext cx="473234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Annual Community Development project</a:t>
            </a:r>
          </a:p>
          <a:p>
            <a:pPr algn="ctr"/>
            <a:r>
              <a:rPr lang="en-US" sz="2400" b="1" cap="none" spc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Documentation &amp; approval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FC0DC-71E5-C63D-8221-8C8D824A930C}"/>
              </a:ext>
            </a:extLst>
          </p:cNvPr>
          <p:cNvSpPr/>
          <p:nvPr/>
        </p:nvSpPr>
        <p:spPr>
          <a:xfrm>
            <a:off x="6730666" y="4983537"/>
            <a:ext cx="473234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Full transparency including distribution of reports and website posting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ABDA9-87FD-FDF2-4144-3502B16104E8}"/>
              </a:ext>
            </a:extLst>
          </p:cNvPr>
          <p:cNvSpPr/>
          <p:nvPr/>
        </p:nvSpPr>
        <p:spPr>
          <a:xfrm>
            <a:off x="845143" y="4991197"/>
            <a:ext cx="573093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>
                <a:ln/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2400" b="1" cap="none" spc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ollaboration with Producer communities to identify impactful &amp; sustainable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71432D-C989-A511-34FF-05E332856670}"/>
              </a:ext>
            </a:extLst>
          </p:cNvPr>
          <p:cNvSpPr/>
          <p:nvPr/>
        </p:nvSpPr>
        <p:spPr>
          <a:xfrm>
            <a:off x="6762652" y="1459869"/>
            <a:ext cx="499450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Financial Accountability by communicating premium amounts and usage throughout the supply chain</a:t>
            </a:r>
          </a:p>
        </p:txBody>
      </p:sp>
    </p:spTree>
    <p:extLst>
      <p:ext uri="{BB962C8B-B14F-4D97-AF65-F5344CB8AC3E}">
        <p14:creationId xmlns:p14="http://schemas.microsoft.com/office/powerpoint/2010/main" val="290307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41974" y="326084"/>
            <a:ext cx="770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5C8F39"/>
                </a:solidFill>
                <a:latin typeface="Century Gothic"/>
                <a:ea typeface="Segoe UI Black" panose="020B0A02040204020203" pitchFamily="34" charset="0"/>
                <a:cs typeface="Segoe UI Black" panose="020B0A02040204020203" pitchFamily="34" charset="0"/>
              </a:rPr>
              <a:t>Measurable Local impact means:</a:t>
            </a:r>
          </a:p>
        </p:txBody>
      </p:sp>
      <p:pic>
        <p:nvPicPr>
          <p:cNvPr id="3" name="Picture 2" descr="A group of people outside a house&#10;&#10;Description automatically generated with low confidence">
            <a:extLst>
              <a:ext uri="{FF2B5EF4-FFF2-40B4-BE49-F238E27FC236}">
                <a16:creationId xmlns:a16="http://schemas.microsoft.com/office/drawing/2014/main" id="{E0E3CA7F-F040-5F64-3EA8-7AD0D1230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r="12293" b="-3"/>
          <a:stretch/>
        </p:blipFill>
        <p:spPr>
          <a:xfrm>
            <a:off x="901180" y="1259785"/>
            <a:ext cx="3103456" cy="3028064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pic>
        <p:nvPicPr>
          <p:cNvPr id="4" name="Picture 3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70BC945A-B0E5-F5D2-E684-4F6F070BF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43" b="4"/>
          <a:stretch/>
        </p:blipFill>
        <p:spPr>
          <a:xfrm rot="5400000">
            <a:off x="8973531" y="968022"/>
            <a:ext cx="2339169" cy="2734387"/>
          </a:xfrm>
          <a:prstGeom prst="rect">
            <a:avLst/>
          </a:prstGeom>
        </p:spPr>
      </p:pic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B7AB0EBB-962C-3414-5AB6-A803AC8FAF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r="3471" b="1"/>
          <a:stretch/>
        </p:blipFill>
        <p:spPr>
          <a:xfrm>
            <a:off x="4941329" y="4203874"/>
            <a:ext cx="3312459" cy="24526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606E35-3F0D-167B-1D80-AC796CB37657}"/>
              </a:ext>
            </a:extLst>
          </p:cNvPr>
          <p:cNvSpPr/>
          <p:nvPr/>
        </p:nvSpPr>
        <p:spPr>
          <a:xfrm>
            <a:off x="3805972" y="2238627"/>
            <a:ext cx="36639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>
                <a:ln/>
                <a:solidFill>
                  <a:schemeClr val="accent4"/>
                </a:solidFill>
                <a:effectLst/>
              </a:rPr>
              <a:t>Constructing of houses for workers in Columbia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39F142-1EA3-5EFC-A6BC-F952AAD33E03}"/>
              </a:ext>
            </a:extLst>
          </p:cNvPr>
          <p:cNvSpPr/>
          <p:nvPr/>
        </p:nvSpPr>
        <p:spPr>
          <a:xfrm>
            <a:off x="8448059" y="3687685"/>
            <a:ext cx="32942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>
                <a:ln/>
                <a:solidFill>
                  <a:schemeClr val="accent4"/>
                </a:solidFill>
                <a:effectLst/>
              </a:rPr>
              <a:t>Creating jobs for small farmers on the Solomon Islands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27A11-447C-F035-091D-84A41FB6969E}"/>
              </a:ext>
            </a:extLst>
          </p:cNvPr>
          <p:cNvSpPr/>
          <p:nvPr/>
        </p:nvSpPr>
        <p:spPr>
          <a:xfrm>
            <a:off x="901180" y="4830023"/>
            <a:ext cx="41540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>
                <a:ln/>
                <a:solidFill>
                  <a:schemeClr val="accent4"/>
                </a:solidFill>
                <a:effectLst/>
              </a:rPr>
              <a:t>Building the foundation</a:t>
            </a:r>
          </a:p>
          <a:p>
            <a:pPr algn="ctr"/>
            <a:r>
              <a:rPr lang="en-US" sz="2400" b="1" cap="none" spc="0">
                <a:ln/>
                <a:solidFill>
                  <a:schemeClr val="accent4"/>
                </a:solidFill>
                <a:effectLst/>
              </a:rPr>
              <a:t>for a school in Eastern Turkey</a:t>
            </a:r>
          </a:p>
        </p:txBody>
      </p:sp>
    </p:spTree>
    <p:extLst>
      <p:ext uri="{BB962C8B-B14F-4D97-AF65-F5344CB8AC3E}">
        <p14:creationId xmlns:p14="http://schemas.microsoft.com/office/powerpoint/2010/main" val="119732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2B08A-4927-4234-A703-05013CCFE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83930"/>
            <a:ext cx="1006882" cy="1658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B82C3-4C2F-9588-EB3D-FBAF1103F591}"/>
              </a:ext>
            </a:extLst>
          </p:cNvPr>
          <p:cNvSpPr txBox="1"/>
          <p:nvPr/>
        </p:nvSpPr>
        <p:spPr>
          <a:xfrm>
            <a:off x="2567586" y="1688608"/>
            <a:ext cx="7873681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“</a:t>
            </a:r>
            <a:r>
              <a:rPr lang="en-US" sz="2000" dirty="0" err="1">
                <a:effectLst/>
                <a:latin typeface="Calibri"/>
                <a:ea typeface="Times New Roman" panose="02020603050405020304" pitchFamily="18" charset="0"/>
                <a:cs typeface="Calibri"/>
              </a:rPr>
              <a:t>FairTSA</a:t>
            </a:r>
            <a:r>
              <a:rPr lang="en-US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offers an innovative way to develop Fair </a:t>
            </a:r>
            <a:r>
              <a:rPr lang="en-US" sz="2000" dirty="0">
                <a:latin typeface="Calibri"/>
                <a:ea typeface="Times New Roman" panose="02020603050405020304" pitchFamily="18" charset="0"/>
                <a:cs typeface="Calibri"/>
              </a:rPr>
              <a:t>T</a:t>
            </a:r>
            <a:r>
              <a:rPr lang="en-US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rade. The specificity of the </a:t>
            </a:r>
            <a:r>
              <a:rPr lang="en-US" sz="2000" dirty="0" err="1">
                <a:effectLst/>
                <a:latin typeface="Calibri"/>
                <a:ea typeface="Times New Roman" panose="02020603050405020304" pitchFamily="18" charset="0"/>
                <a:cs typeface="Calibri"/>
              </a:rPr>
              <a:t>FairTSA</a:t>
            </a:r>
            <a:r>
              <a:rPr lang="en-US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label is its proximity to the supply chain, its flexibility, and its reduced management costs. […] Thanks to Its reduced management cost the money goes to the producers and is not lost in administration fees.” </a:t>
            </a:r>
            <a:r>
              <a:rPr lang="en-US" sz="2000" i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Joaquin Moreno, </a:t>
            </a:r>
            <a:r>
              <a:rPr lang="en-US" sz="2000" i="1" dirty="0" err="1">
                <a:effectLst/>
                <a:latin typeface="Calibri"/>
                <a:ea typeface="Times New Roman" panose="02020603050405020304" pitchFamily="18" charset="0"/>
                <a:cs typeface="Calibri"/>
              </a:rPr>
              <a:t>Bonabio</a:t>
            </a:r>
            <a:r>
              <a:rPr lang="en-US" sz="2000" i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SAS, France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1A1D16-B2B7-47D3-1976-A68D000E8DC6}"/>
              </a:ext>
            </a:extLst>
          </p:cNvPr>
          <p:cNvSpPr/>
          <p:nvPr/>
        </p:nvSpPr>
        <p:spPr>
          <a:xfrm>
            <a:off x="2451870" y="465862"/>
            <a:ext cx="51146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>
                <a:ln/>
                <a:solidFill>
                  <a:schemeClr val="accent4"/>
                </a:solidFill>
                <a:effectLst/>
              </a:rPr>
              <a:t>What our Partners say: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1F7DA-9019-554C-0BA3-CEE155438074}"/>
              </a:ext>
            </a:extLst>
          </p:cNvPr>
          <p:cNvSpPr txBox="1"/>
          <p:nvPr/>
        </p:nvSpPr>
        <p:spPr>
          <a:xfrm>
            <a:off x="4517962" y="3821059"/>
            <a:ext cx="7289539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Calibri"/>
                <a:ea typeface="Calibri" panose="020F0502020204030204" pitchFamily="34" charset="0"/>
                <a:cs typeface="Calibri"/>
              </a:rPr>
              <a:t>“Being certified according to the FTSA standard enabled us to work together with the farmers on projects spanning a longer period and lasting impact. We very much appreciated the accessibility of the people behind FTSA and their practical approach and solutions.” </a:t>
            </a:r>
            <a:r>
              <a:rPr lang="en-US" sz="2000" i="1">
                <a:effectLst/>
                <a:latin typeface="Calibri"/>
                <a:ea typeface="Calibri" panose="020F0502020204030204" pitchFamily="34" charset="0"/>
                <a:cs typeface="Calibri"/>
              </a:rPr>
              <a:t>Arjon Kalter, Managing Director, Good Food Foundation, The Netherlands/Turkey</a:t>
            </a:r>
          </a:p>
        </p:txBody>
      </p:sp>
    </p:spTree>
    <p:extLst>
      <p:ext uri="{BB962C8B-B14F-4D97-AF65-F5344CB8AC3E}">
        <p14:creationId xmlns:p14="http://schemas.microsoft.com/office/powerpoint/2010/main" val="18986562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90DFB1B483344B079700721781F8D" ma:contentTypeVersion="17" ma:contentTypeDescription="Create a new document." ma:contentTypeScope="" ma:versionID="65f03ad4ad9fb4bc593406d62735a14f">
  <xsd:schema xmlns:xsd="http://www.w3.org/2001/XMLSchema" xmlns:xs="http://www.w3.org/2001/XMLSchema" xmlns:p="http://schemas.microsoft.com/office/2006/metadata/properties" xmlns:ns2="825844af-e875-4806-a2d7-b6746319f98a" xmlns:ns3="9cf22ae8-cd19-408d-b2c2-52175ebda7b7" targetNamespace="http://schemas.microsoft.com/office/2006/metadata/properties" ma:root="true" ma:fieldsID="0fd81d8e19994c2397cfa5cf2b1cbef2" ns2:_="" ns3:_="">
    <xsd:import namespace="825844af-e875-4806-a2d7-b6746319f98a"/>
    <xsd:import namespace="9cf22ae8-cd19-408d-b2c2-52175ebda7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844af-e875-4806-a2d7-b6746319f9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058ba0-8c81-4cbe-a3ad-621084f10b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22ae8-cd19-408d-b2c2-52175ebda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0a2f82f-cedf-4f6e-b3b7-06a41d5e3deb}" ma:internalName="TaxCatchAll" ma:showField="CatchAllData" ma:web="9cf22ae8-cd19-408d-b2c2-52175ebda7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f22ae8-cd19-408d-b2c2-52175ebda7b7" xsi:nil="true"/>
    <lcf76f155ced4ddcb4097134ff3c332f xmlns="825844af-e875-4806-a2d7-b6746319f98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3BB0CE-5D50-4C0E-836F-CFD2CB2DA91C}">
  <ds:schemaRefs>
    <ds:schemaRef ds:uri="825844af-e875-4806-a2d7-b6746319f98a"/>
    <ds:schemaRef ds:uri="9cf22ae8-cd19-408d-b2c2-52175ebda7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DF1DE28-0205-43C8-BDA2-28B8C3782E11}">
  <ds:schemaRefs>
    <ds:schemaRef ds:uri="825844af-e875-4806-a2d7-b6746319f98a"/>
    <ds:schemaRef ds:uri="9cf22ae8-cd19-408d-b2c2-52175ebda7b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6059629-8F64-4BED-A7F5-03640B1F24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Winfried Fuchshofen</dc:creator>
  <cp:revision>79</cp:revision>
  <dcterms:created xsi:type="dcterms:W3CDTF">2019-04-05T14:55:48Z</dcterms:created>
  <dcterms:modified xsi:type="dcterms:W3CDTF">2023-10-04T16:57:20Z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0x01010091190DFB1B483344B079700721781F8D</vt:lpwstr>
  </property>
  <property fmtid="{D5CDD505-2E9C-101B-9397-08002B2CF9AE}" pid="3" name="MediaServiceImageTags">
    <vt:lpwstr/>
  </property>
</Properties>
</file>